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58" r:id="rId3"/>
    <p:sldId id="259" r:id="rId4"/>
    <p:sldId id="263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737"/>
    <a:srgbClr val="004ADE"/>
    <a:srgbClr val="003399"/>
    <a:srgbClr val="0000FF"/>
    <a:srgbClr val="9B10F0"/>
    <a:srgbClr val="3EA857"/>
    <a:srgbClr val="3399FF"/>
    <a:srgbClr val="FF0000"/>
    <a:srgbClr val="620A98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10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83193-07E9-483A-BDEB-0680E2A559C3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3AE8C-C297-4069-886A-C6C65F387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9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28BCB-D862-4A86-866E-EB979D37AA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89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E5332-7C42-42A0-8950-B806509F7C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7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460B7-E392-42D6-9724-6D7CAFA7AD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9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B6EF1-AE94-4C62-AD03-E9D8D91A5C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96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19770-3422-47CC-97E9-E20B1B8B8F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24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DF6F8-4096-46B1-8A4C-2DA99CB32D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58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F7E3B-0751-4B8B-A718-D04ABA39B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04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5562D-1DCF-4846-A37B-90D311E62C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137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18079-B844-4F77-A9FF-8898E02305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3576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6AC89-8B70-4F67-A784-CBFB3CEE7C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95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A9494-FE99-46CB-A3F6-7617F19B9A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24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2B4011-9AD3-4ED3-848A-FF75D928AC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467600" cy="609600"/>
          </a:xfrm>
        </p:spPr>
        <p:txBody>
          <a:bodyPr/>
          <a:lstStyle/>
          <a:p>
            <a:r>
              <a:rPr lang="en-US" altLang="en-US" sz="3600" dirty="0">
                <a:solidFill>
                  <a:srgbClr val="0000FF"/>
                </a:solidFill>
              </a:rPr>
              <a:t>Break down Lance rack</a:t>
            </a:r>
          </a:p>
        </p:txBody>
      </p:sp>
      <p:sp>
        <p:nvSpPr>
          <p:cNvPr id="4248" name="Text Box 152"/>
          <p:cNvSpPr txBox="1">
            <a:spLocks noChangeArrowheads="1"/>
          </p:cNvSpPr>
          <p:nvPr/>
        </p:nvSpPr>
        <p:spPr bwMode="auto">
          <a:xfrm>
            <a:off x="2310796" y="585788"/>
            <a:ext cx="45239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/>
              <a:t>Cut one of each of these for each rack</a:t>
            </a:r>
          </a:p>
          <a:p>
            <a:pPr algn="ctr"/>
            <a:r>
              <a:rPr lang="en-US" altLang="en-US" sz="1600" dirty="0">
                <a:solidFill>
                  <a:srgbClr val="FF0000"/>
                </a:solidFill>
              </a:rPr>
              <a:t>(drawings not to scale)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8488873" y="5643442"/>
            <a:ext cx="546578" cy="1077912"/>
            <a:chOff x="8335963" y="1402757"/>
            <a:chExt cx="583444" cy="1077912"/>
          </a:xfrm>
        </p:grpSpPr>
        <p:sp>
          <p:nvSpPr>
            <p:cNvPr id="115" name="Line 105"/>
            <p:cNvSpPr>
              <a:spLocks noChangeShapeType="1"/>
            </p:cNvSpPr>
            <p:nvPr/>
          </p:nvSpPr>
          <p:spPr bwMode="auto">
            <a:xfrm>
              <a:off x="8335963" y="1761532"/>
              <a:ext cx="211137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106"/>
            <p:cNvSpPr>
              <a:spLocks noChangeShapeType="1"/>
            </p:cNvSpPr>
            <p:nvPr/>
          </p:nvSpPr>
          <p:spPr bwMode="auto">
            <a:xfrm>
              <a:off x="8342313" y="2118719"/>
              <a:ext cx="211137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108"/>
            <p:cNvSpPr>
              <a:spLocks noChangeShapeType="1"/>
            </p:cNvSpPr>
            <p:nvPr/>
          </p:nvSpPr>
          <p:spPr bwMode="auto">
            <a:xfrm>
              <a:off x="8414280" y="2480669"/>
              <a:ext cx="384175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109"/>
            <p:cNvSpPr>
              <a:spLocks noChangeShapeType="1"/>
            </p:cNvSpPr>
            <p:nvPr/>
          </p:nvSpPr>
          <p:spPr bwMode="auto">
            <a:xfrm>
              <a:off x="8458604" y="1402757"/>
              <a:ext cx="377825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11"/>
            <p:cNvSpPr>
              <a:spLocks noChangeShapeType="1"/>
            </p:cNvSpPr>
            <p:nvPr/>
          </p:nvSpPr>
          <p:spPr bwMode="auto">
            <a:xfrm>
              <a:off x="8705498" y="1402757"/>
              <a:ext cx="0" cy="10779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Line 114"/>
            <p:cNvSpPr>
              <a:spLocks noChangeShapeType="1"/>
            </p:cNvSpPr>
            <p:nvPr/>
          </p:nvSpPr>
          <p:spPr bwMode="auto">
            <a:xfrm>
              <a:off x="8439150" y="1761532"/>
              <a:ext cx="0" cy="3540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Text Box 104"/>
            <p:cNvSpPr txBox="1">
              <a:spLocks noChangeArrowheads="1"/>
            </p:cNvSpPr>
            <p:nvPr/>
          </p:nvSpPr>
          <p:spPr bwMode="auto">
            <a:xfrm>
              <a:off x="8363634" y="1830816"/>
              <a:ext cx="158698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/>
                <a:t>2”</a:t>
              </a:r>
            </a:p>
          </p:txBody>
        </p:sp>
        <p:sp>
          <p:nvSpPr>
            <p:cNvPr id="122" name="Text Box 107"/>
            <p:cNvSpPr txBox="1">
              <a:spLocks noChangeArrowheads="1"/>
            </p:cNvSpPr>
            <p:nvPr/>
          </p:nvSpPr>
          <p:spPr bwMode="auto">
            <a:xfrm>
              <a:off x="8452933" y="2142060"/>
              <a:ext cx="466474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 smtClean="0"/>
                <a:t>3-1/2”</a:t>
              </a:r>
              <a:endParaRPr lang="en-US" altLang="en-US" sz="1400" dirty="0"/>
            </a:p>
          </p:txBody>
        </p:sp>
      </p:grpSp>
      <p:sp>
        <p:nvSpPr>
          <p:cNvPr id="123" name="Freeform 33"/>
          <p:cNvSpPr>
            <a:spLocks/>
          </p:cNvSpPr>
          <p:nvPr/>
        </p:nvSpPr>
        <p:spPr bwMode="auto">
          <a:xfrm>
            <a:off x="81435" y="5630741"/>
            <a:ext cx="8369300" cy="1085028"/>
          </a:xfrm>
          <a:custGeom>
            <a:avLst/>
            <a:gdLst>
              <a:gd name="T0" fmla="*/ 454 w 7029"/>
              <a:gd name="T1" fmla="*/ 679 h 679"/>
              <a:gd name="T2" fmla="*/ 45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456 w 7029"/>
              <a:gd name="T9" fmla="*/ 226 h 679"/>
              <a:gd name="T10" fmla="*/ 456 w 7029"/>
              <a:gd name="T11" fmla="*/ 0 h 679"/>
              <a:gd name="T12" fmla="*/ 6575 w 7029"/>
              <a:gd name="T13" fmla="*/ 0 h 679"/>
              <a:gd name="T14" fmla="*/ 6575 w 7029"/>
              <a:gd name="T15" fmla="*/ 225 h 679"/>
              <a:gd name="T16" fmla="*/ 7029 w 7029"/>
              <a:gd name="T17" fmla="*/ 226 h 679"/>
              <a:gd name="T18" fmla="*/ 7029 w 7029"/>
              <a:gd name="T19" fmla="*/ 454 h 679"/>
              <a:gd name="T20" fmla="*/ 6575 w 7029"/>
              <a:gd name="T21" fmla="*/ 454 h 679"/>
              <a:gd name="T22" fmla="*/ 6575 w 7029"/>
              <a:gd name="T23" fmla="*/ 679 h 679"/>
              <a:gd name="T24" fmla="*/ 454 w 7029"/>
              <a:gd name="T25" fmla="*/ 679 h 679"/>
              <a:gd name="connsiteX0" fmla="*/ 646 w 10000"/>
              <a:gd name="connsiteY0" fmla="*/ 10088 h 10088"/>
              <a:gd name="connsiteX1" fmla="*/ 646 w 10000"/>
              <a:gd name="connsiteY1" fmla="*/ 6686 h 10088"/>
              <a:gd name="connsiteX2" fmla="*/ 0 w 10000"/>
              <a:gd name="connsiteY2" fmla="*/ 6686 h 10088"/>
              <a:gd name="connsiteX3" fmla="*/ 1 w 10000"/>
              <a:gd name="connsiteY3" fmla="*/ 3328 h 10088"/>
              <a:gd name="connsiteX4" fmla="*/ 649 w 10000"/>
              <a:gd name="connsiteY4" fmla="*/ 3328 h 10088"/>
              <a:gd name="connsiteX5" fmla="*/ 649 w 10000"/>
              <a:gd name="connsiteY5" fmla="*/ 0 h 10088"/>
              <a:gd name="connsiteX6" fmla="*/ 9354 w 10000"/>
              <a:gd name="connsiteY6" fmla="*/ 0 h 10088"/>
              <a:gd name="connsiteX7" fmla="*/ 9354 w 10000"/>
              <a:gd name="connsiteY7" fmla="*/ 3314 h 10088"/>
              <a:gd name="connsiteX8" fmla="*/ 10000 w 10000"/>
              <a:gd name="connsiteY8" fmla="*/ 3328 h 10088"/>
              <a:gd name="connsiteX9" fmla="*/ 10000 w 10000"/>
              <a:gd name="connsiteY9" fmla="*/ 6686 h 10088"/>
              <a:gd name="connsiteX10" fmla="*/ 9354 w 10000"/>
              <a:gd name="connsiteY10" fmla="*/ 6686 h 10088"/>
              <a:gd name="connsiteX11" fmla="*/ 9354 w 10000"/>
              <a:gd name="connsiteY11" fmla="*/ 10000 h 10088"/>
              <a:gd name="connsiteX12" fmla="*/ 646 w 10000"/>
              <a:gd name="connsiteY12" fmla="*/ 10088 h 10088"/>
              <a:gd name="connsiteX0" fmla="*/ 646 w 10000"/>
              <a:gd name="connsiteY0" fmla="*/ 10088 h 10088"/>
              <a:gd name="connsiteX1" fmla="*/ 652 w 10000"/>
              <a:gd name="connsiteY1" fmla="*/ 6686 h 10088"/>
              <a:gd name="connsiteX2" fmla="*/ 0 w 10000"/>
              <a:gd name="connsiteY2" fmla="*/ 6686 h 10088"/>
              <a:gd name="connsiteX3" fmla="*/ 1 w 10000"/>
              <a:gd name="connsiteY3" fmla="*/ 3328 h 10088"/>
              <a:gd name="connsiteX4" fmla="*/ 649 w 10000"/>
              <a:gd name="connsiteY4" fmla="*/ 3328 h 10088"/>
              <a:gd name="connsiteX5" fmla="*/ 649 w 10000"/>
              <a:gd name="connsiteY5" fmla="*/ 0 h 10088"/>
              <a:gd name="connsiteX6" fmla="*/ 9354 w 10000"/>
              <a:gd name="connsiteY6" fmla="*/ 0 h 10088"/>
              <a:gd name="connsiteX7" fmla="*/ 9354 w 10000"/>
              <a:gd name="connsiteY7" fmla="*/ 3314 h 10088"/>
              <a:gd name="connsiteX8" fmla="*/ 10000 w 10000"/>
              <a:gd name="connsiteY8" fmla="*/ 3328 h 10088"/>
              <a:gd name="connsiteX9" fmla="*/ 10000 w 10000"/>
              <a:gd name="connsiteY9" fmla="*/ 6686 h 10088"/>
              <a:gd name="connsiteX10" fmla="*/ 9354 w 10000"/>
              <a:gd name="connsiteY10" fmla="*/ 6686 h 10088"/>
              <a:gd name="connsiteX11" fmla="*/ 9354 w 10000"/>
              <a:gd name="connsiteY11" fmla="*/ 10000 h 10088"/>
              <a:gd name="connsiteX12" fmla="*/ 646 w 10000"/>
              <a:gd name="connsiteY12" fmla="*/ 10088 h 10088"/>
              <a:gd name="connsiteX0" fmla="*/ 655 w 10000"/>
              <a:gd name="connsiteY0" fmla="*/ 10066 h 10066"/>
              <a:gd name="connsiteX1" fmla="*/ 652 w 10000"/>
              <a:gd name="connsiteY1" fmla="*/ 6686 h 10066"/>
              <a:gd name="connsiteX2" fmla="*/ 0 w 10000"/>
              <a:gd name="connsiteY2" fmla="*/ 6686 h 10066"/>
              <a:gd name="connsiteX3" fmla="*/ 1 w 10000"/>
              <a:gd name="connsiteY3" fmla="*/ 3328 h 10066"/>
              <a:gd name="connsiteX4" fmla="*/ 649 w 10000"/>
              <a:gd name="connsiteY4" fmla="*/ 3328 h 10066"/>
              <a:gd name="connsiteX5" fmla="*/ 649 w 10000"/>
              <a:gd name="connsiteY5" fmla="*/ 0 h 10066"/>
              <a:gd name="connsiteX6" fmla="*/ 9354 w 10000"/>
              <a:gd name="connsiteY6" fmla="*/ 0 h 10066"/>
              <a:gd name="connsiteX7" fmla="*/ 9354 w 10000"/>
              <a:gd name="connsiteY7" fmla="*/ 3314 h 10066"/>
              <a:gd name="connsiteX8" fmla="*/ 10000 w 10000"/>
              <a:gd name="connsiteY8" fmla="*/ 3328 h 10066"/>
              <a:gd name="connsiteX9" fmla="*/ 10000 w 10000"/>
              <a:gd name="connsiteY9" fmla="*/ 6686 h 10066"/>
              <a:gd name="connsiteX10" fmla="*/ 9354 w 10000"/>
              <a:gd name="connsiteY10" fmla="*/ 6686 h 10066"/>
              <a:gd name="connsiteX11" fmla="*/ 9354 w 10000"/>
              <a:gd name="connsiteY11" fmla="*/ 10000 h 10066"/>
              <a:gd name="connsiteX12" fmla="*/ 655 w 10000"/>
              <a:gd name="connsiteY12" fmla="*/ 10066 h 1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0" h="10066">
                <a:moveTo>
                  <a:pt x="655" y="10066"/>
                </a:moveTo>
                <a:cubicBezTo>
                  <a:pt x="654" y="8939"/>
                  <a:pt x="653" y="7813"/>
                  <a:pt x="652" y="6686"/>
                </a:cubicBezTo>
                <a:lnTo>
                  <a:pt x="0" y="6686"/>
                </a:lnTo>
                <a:cubicBezTo>
                  <a:pt x="0" y="5567"/>
                  <a:pt x="1" y="4447"/>
                  <a:pt x="1" y="3328"/>
                </a:cubicBezTo>
                <a:lnTo>
                  <a:pt x="649" y="3328"/>
                </a:lnTo>
                <a:lnTo>
                  <a:pt x="649" y="0"/>
                </a:lnTo>
                <a:lnTo>
                  <a:pt x="9354" y="0"/>
                </a:lnTo>
                <a:lnTo>
                  <a:pt x="9354" y="3314"/>
                </a:lnTo>
                <a:lnTo>
                  <a:pt x="10000" y="3328"/>
                </a:lnTo>
                <a:lnTo>
                  <a:pt x="10000" y="6686"/>
                </a:lnTo>
                <a:lnTo>
                  <a:pt x="9354" y="6686"/>
                </a:lnTo>
                <a:lnTo>
                  <a:pt x="9354" y="10000"/>
                </a:lnTo>
                <a:lnTo>
                  <a:pt x="655" y="10066"/>
                </a:lnTo>
                <a:close/>
              </a:path>
            </a:pathLst>
          </a:custGeom>
          <a:solidFill>
            <a:srgbClr val="66CCFF"/>
          </a:solidFill>
          <a:ln w="31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Line 81"/>
          <p:cNvSpPr>
            <a:spLocks noChangeShapeType="1"/>
          </p:cNvSpPr>
          <p:nvPr/>
        </p:nvSpPr>
        <p:spPr bwMode="auto">
          <a:xfrm>
            <a:off x="75085" y="5125916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" name="Line 83"/>
          <p:cNvSpPr>
            <a:spLocks noChangeShapeType="1"/>
          </p:cNvSpPr>
          <p:nvPr/>
        </p:nvSpPr>
        <p:spPr bwMode="auto">
          <a:xfrm>
            <a:off x="8466610" y="5125916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" name="Line 84"/>
          <p:cNvSpPr>
            <a:spLocks noChangeShapeType="1"/>
          </p:cNvSpPr>
          <p:nvPr/>
        </p:nvSpPr>
        <p:spPr bwMode="auto">
          <a:xfrm>
            <a:off x="624360" y="5347686"/>
            <a:ext cx="727551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" name="Line 86"/>
          <p:cNvSpPr>
            <a:spLocks noChangeShapeType="1"/>
          </p:cNvSpPr>
          <p:nvPr/>
        </p:nvSpPr>
        <p:spPr bwMode="auto">
          <a:xfrm>
            <a:off x="7912572" y="5457704"/>
            <a:ext cx="5540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" name="Text Box 87"/>
          <p:cNvSpPr txBox="1">
            <a:spLocks noChangeArrowheads="1"/>
          </p:cNvSpPr>
          <p:nvPr/>
        </p:nvSpPr>
        <p:spPr bwMode="auto">
          <a:xfrm>
            <a:off x="8098310" y="5335466"/>
            <a:ext cx="18097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/>
              <a:t>3”</a:t>
            </a:r>
          </a:p>
        </p:txBody>
      </p:sp>
      <p:sp>
        <p:nvSpPr>
          <p:cNvPr id="129" name="Text Box 91"/>
          <p:cNvSpPr txBox="1">
            <a:spLocks noChangeArrowheads="1"/>
          </p:cNvSpPr>
          <p:nvPr/>
        </p:nvSpPr>
        <p:spPr bwMode="auto">
          <a:xfrm>
            <a:off x="3567793" y="5225448"/>
            <a:ext cx="650819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dirty="0" smtClean="0"/>
              <a:t>26-1/2”</a:t>
            </a:r>
            <a:endParaRPr lang="en-US" altLang="en-US" sz="1600" dirty="0"/>
          </a:p>
        </p:txBody>
      </p:sp>
      <p:sp>
        <p:nvSpPr>
          <p:cNvPr id="130" name="Line 92"/>
          <p:cNvSpPr>
            <a:spLocks noChangeShapeType="1"/>
          </p:cNvSpPr>
          <p:nvPr/>
        </p:nvSpPr>
        <p:spPr bwMode="auto">
          <a:xfrm>
            <a:off x="7909397" y="5318004"/>
            <a:ext cx="0" cy="2778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" name="Line 95"/>
          <p:cNvSpPr>
            <a:spLocks noChangeShapeType="1"/>
          </p:cNvSpPr>
          <p:nvPr/>
        </p:nvSpPr>
        <p:spPr bwMode="auto">
          <a:xfrm>
            <a:off x="624360" y="5318004"/>
            <a:ext cx="0" cy="2778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" name="Line 96"/>
          <p:cNvSpPr>
            <a:spLocks noChangeShapeType="1"/>
          </p:cNvSpPr>
          <p:nvPr/>
        </p:nvSpPr>
        <p:spPr bwMode="auto">
          <a:xfrm>
            <a:off x="75085" y="5170366"/>
            <a:ext cx="83915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" name="Text Box 97"/>
          <p:cNvSpPr txBox="1">
            <a:spLocks noChangeArrowheads="1"/>
          </p:cNvSpPr>
          <p:nvPr/>
        </p:nvSpPr>
        <p:spPr bwMode="auto">
          <a:xfrm>
            <a:off x="4393152" y="5048129"/>
            <a:ext cx="650819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dirty="0" smtClean="0"/>
              <a:t>32-1/2”</a:t>
            </a:r>
            <a:endParaRPr lang="en-US" altLang="en-US" sz="1600" dirty="0"/>
          </a:p>
        </p:txBody>
      </p:sp>
      <p:grpSp>
        <p:nvGrpSpPr>
          <p:cNvPr id="134" name="Group 132"/>
          <p:cNvGrpSpPr>
            <a:grpSpLocks/>
          </p:cNvGrpSpPr>
          <p:nvPr/>
        </p:nvGrpSpPr>
        <p:grpSpPr bwMode="auto">
          <a:xfrm>
            <a:off x="257647" y="6126041"/>
            <a:ext cx="8015288" cy="88900"/>
            <a:chOff x="301" y="3923"/>
            <a:chExt cx="5049" cy="56"/>
          </a:xfrm>
        </p:grpSpPr>
        <p:sp>
          <p:nvSpPr>
            <p:cNvPr id="135" name="Oval 130"/>
            <p:cNvSpPr>
              <a:spLocks noChangeArrowheads="1"/>
            </p:cNvSpPr>
            <p:nvPr/>
          </p:nvSpPr>
          <p:spPr bwMode="auto">
            <a:xfrm>
              <a:off x="301" y="3923"/>
              <a:ext cx="56" cy="56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Oval 131"/>
            <p:cNvSpPr>
              <a:spLocks noChangeArrowheads="1"/>
            </p:cNvSpPr>
            <p:nvPr/>
          </p:nvSpPr>
          <p:spPr bwMode="auto">
            <a:xfrm>
              <a:off x="5294" y="3923"/>
              <a:ext cx="56" cy="56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" name="Rectangle 27"/>
          <p:cNvSpPr>
            <a:spLocks noChangeArrowheads="1"/>
          </p:cNvSpPr>
          <p:nvPr/>
        </p:nvSpPr>
        <p:spPr bwMode="auto">
          <a:xfrm>
            <a:off x="624360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Rectangle 28"/>
          <p:cNvSpPr>
            <a:spLocks noChangeArrowheads="1"/>
          </p:cNvSpPr>
          <p:nvPr/>
        </p:nvSpPr>
        <p:spPr bwMode="auto">
          <a:xfrm>
            <a:off x="3485034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Rectangle 29"/>
          <p:cNvSpPr>
            <a:spLocks noChangeArrowheads="1"/>
          </p:cNvSpPr>
          <p:nvPr/>
        </p:nvSpPr>
        <p:spPr bwMode="auto">
          <a:xfrm>
            <a:off x="4915371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Rectangle 30"/>
          <p:cNvSpPr>
            <a:spLocks noChangeArrowheads="1"/>
          </p:cNvSpPr>
          <p:nvPr/>
        </p:nvSpPr>
        <p:spPr bwMode="auto">
          <a:xfrm>
            <a:off x="6344120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TextBox 140"/>
          <p:cNvSpPr txBox="1"/>
          <p:nvPr/>
        </p:nvSpPr>
        <p:spPr>
          <a:xfrm>
            <a:off x="3604407" y="6003978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Base Holder</a:t>
            </a:r>
            <a:endParaRPr lang="en-US" sz="1600" b="1" dirty="0"/>
          </a:p>
        </p:txBody>
      </p:sp>
      <p:sp>
        <p:nvSpPr>
          <p:cNvPr id="142" name="Rectangle 30"/>
          <p:cNvSpPr>
            <a:spLocks noChangeArrowheads="1"/>
          </p:cNvSpPr>
          <p:nvPr/>
        </p:nvSpPr>
        <p:spPr bwMode="auto">
          <a:xfrm>
            <a:off x="7729247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27"/>
          <p:cNvSpPr>
            <a:spLocks noChangeArrowheads="1"/>
          </p:cNvSpPr>
          <p:nvPr/>
        </p:nvSpPr>
        <p:spPr bwMode="auto">
          <a:xfrm>
            <a:off x="2054697" y="5814561"/>
            <a:ext cx="182880" cy="73152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Text Box 74"/>
          <p:cNvSpPr txBox="1">
            <a:spLocks noChangeArrowheads="1"/>
          </p:cNvSpPr>
          <p:nvPr/>
        </p:nvSpPr>
        <p:spPr bwMode="auto">
          <a:xfrm>
            <a:off x="6320996" y="5351103"/>
            <a:ext cx="208390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/>
              <a:t>½”</a:t>
            </a:r>
          </a:p>
        </p:txBody>
      </p:sp>
      <p:sp>
        <p:nvSpPr>
          <p:cNvPr id="145" name="Line 77"/>
          <p:cNvSpPr>
            <a:spLocks noChangeShapeType="1"/>
          </p:cNvSpPr>
          <p:nvPr/>
        </p:nvSpPr>
        <p:spPr bwMode="auto">
          <a:xfrm>
            <a:off x="6478158" y="5527315"/>
            <a:ext cx="0" cy="9144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" name="Line 78"/>
          <p:cNvSpPr>
            <a:spLocks noChangeShapeType="1"/>
          </p:cNvSpPr>
          <p:nvPr/>
        </p:nvSpPr>
        <p:spPr bwMode="auto">
          <a:xfrm>
            <a:off x="6343221" y="5527315"/>
            <a:ext cx="0" cy="9144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" name="Text Box 68"/>
          <p:cNvSpPr txBox="1">
            <a:spLocks noChangeArrowheads="1"/>
          </p:cNvSpPr>
          <p:nvPr/>
        </p:nvSpPr>
        <p:spPr bwMode="auto">
          <a:xfrm>
            <a:off x="8175638" y="5583519"/>
            <a:ext cx="23812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dirty="0"/>
              <a:t>½”</a:t>
            </a:r>
          </a:p>
        </p:txBody>
      </p:sp>
      <p:sp>
        <p:nvSpPr>
          <p:cNvPr id="148" name="Line 98"/>
          <p:cNvSpPr>
            <a:spLocks noChangeShapeType="1"/>
          </p:cNvSpPr>
          <p:nvPr/>
        </p:nvSpPr>
        <p:spPr bwMode="auto">
          <a:xfrm>
            <a:off x="7943863" y="5630742"/>
            <a:ext cx="211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" name="Line 99"/>
          <p:cNvSpPr>
            <a:spLocks noChangeShapeType="1"/>
          </p:cNvSpPr>
          <p:nvPr/>
        </p:nvSpPr>
        <p:spPr bwMode="auto">
          <a:xfrm>
            <a:off x="7943863" y="5813621"/>
            <a:ext cx="211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" name="Rectangle 31"/>
          <p:cNvSpPr>
            <a:spLocks noChangeArrowheads="1"/>
          </p:cNvSpPr>
          <p:nvPr/>
        </p:nvSpPr>
        <p:spPr bwMode="auto">
          <a:xfrm>
            <a:off x="624359" y="5630741"/>
            <a:ext cx="7287768" cy="18288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Rectangle 31"/>
          <p:cNvSpPr>
            <a:spLocks noChangeArrowheads="1"/>
          </p:cNvSpPr>
          <p:nvPr/>
        </p:nvSpPr>
        <p:spPr bwMode="auto">
          <a:xfrm>
            <a:off x="624359" y="6532889"/>
            <a:ext cx="7287768" cy="182880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8326438" y="3774709"/>
            <a:ext cx="701424" cy="1077912"/>
            <a:chOff x="8488363" y="1555157"/>
            <a:chExt cx="701424" cy="1077912"/>
          </a:xfrm>
        </p:grpSpPr>
        <p:sp>
          <p:nvSpPr>
            <p:cNvPr id="153" name="Line 105"/>
            <p:cNvSpPr>
              <a:spLocks noChangeShapeType="1"/>
            </p:cNvSpPr>
            <p:nvPr/>
          </p:nvSpPr>
          <p:spPr bwMode="auto">
            <a:xfrm>
              <a:off x="8488363" y="1913932"/>
              <a:ext cx="211137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Line 106"/>
            <p:cNvSpPr>
              <a:spLocks noChangeShapeType="1"/>
            </p:cNvSpPr>
            <p:nvPr/>
          </p:nvSpPr>
          <p:spPr bwMode="auto">
            <a:xfrm>
              <a:off x="8494713" y="2271119"/>
              <a:ext cx="211137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Line 108"/>
            <p:cNvSpPr>
              <a:spLocks noChangeShapeType="1"/>
            </p:cNvSpPr>
            <p:nvPr/>
          </p:nvSpPr>
          <p:spPr bwMode="auto">
            <a:xfrm>
              <a:off x="8723313" y="2633069"/>
              <a:ext cx="384175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109"/>
            <p:cNvSpPr>
              <a:spLocks noChangeShapeType="1"/>
            </p:cNvSpPr>
            <p:nvPr/>
          </p:nvSpPr>
          <p:spPr bwMode="auto">
            <a:xfrm>
              <a:off x="8767638" y="1555157"/>
              <a:ext cx="377825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Line 111"/>
            <p:cNvSpPr>
              <a:spLocks noChangeShapeType="1"/>
            </p:cNvSpPr>
            <p:nvPr/>
          </p:nvSpPr>
          <p:spPr bwMode="auto">
            <a:xfrm>
              <a:off x="8956550" y="1555157"/>
              <a:ext cx="0" cy="10779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Line 114"/>
            <p:cNvSpPr>
              <a:spLocks noChangeShapeType="1"/>
            </p:cNvSpPr>
            <p:nvPr/>
          </p:nvSpPr>
          <p:spPr bwMode="auto">
            <a:xfrm>
              <a:off x="8591550" y="1913932"/>
              <a:ext cx="0" cy="3540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Text Box 104"/>
            <p:cNvSpPr txBox="1">
              <a:spLocks noChangeArrowheads="1"/>
            </p:cNvSpPr>
            <p:nvPr/>
          </p:nvSpPr>
          <p:spPr bwMode="auto">
            <a:xfrm>
              <a:off x="8501063" y="1967907"/>
              <a:ext cx="158698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/>
                <a:t>2”</a:t>
              </a:r>
            </a:p>
          </p:txBody>
        </p:sp>
        <p:sp>
          <p:nvSpPr>
            <p:cNvPr id="160" name="Text Box 107"/>
            <p:cNvSpPr txBox="1">
              <a:spLocks noChangeArrowheads="1"/>
            </p:cNvSpPr>
            <p:nvPr/>
          </p:nvSpPr>
          <p:spPr bwMode="auto">
            <a:xfrm>
              <a:off x="8723313" y="2285407"/>
              <a:ext cx="466474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 smtClean="0"/>
                <a:t>3-1/2”</a:t>
              </a:r>
              <a:endParaRPr lang="en-US" altLang="en-US" sz="1400" dirty="0"/>
            </a:p>
          </p:txBody>
        </p:sp>
      </p:grpSp>
      <p:sp>
        <p:nvSpPr>
          <p:cNvPr id="161" name="Line 64"/>
          <p:cNvSpPr>
            <a:spLocks noChangeShapeType="1"/>
          </p:cNvSpPr>
          <p:nvPr/>
        </p:nvSpPr>
        <p:spPr bwMode="auto">
          <a:xfrm>
            <a:off x="401851" y="3227021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" name="Line 66"/>
          <p:cNvSpPr>
            <a:spLocks noChangeShapeType="1"/>
          </p:cNvSpPr>
          <p:nvPr/>
        </p:nvSpPr>
        <p:spPr bwMode="auto">
          <a:xfrm>
            <a:off x="8268291" y="3227021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" name="Line 69"/>
          <p:cNvSpPr>
            <a:spLocks noChangeShapeType="1"/>
          </p:cNvSpPr>
          <p:nvPr/>
        </p:nvSpPr>
        <p:spPr bwMode="auto">
          <a:xfrm>
            <a:off x="7708900" y="3559760"/>
            <a:ext cx="55778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" name="Text Box 70"/>
          <p:cNvSpPr txBox="1">
            <a:spLocks noChangeArrowheads="1"/>
          </p:cNvSpPr>
          <p:nvPr/>
        </p:nvSpPr>
        <p:spPr bwMode="auto">
          <a:xfrm>
            <a:off x="7908443" y="3436650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3”</a:t>
            </a:r>
            <a:endParaRPr lang="en-US" altLang="en-US" sz="1400" dirty="0"/>
          </a:p>
        </p:txBody>
      </p:sp>
      <p:sp>
        <p:nvSpPr>
          <p:cNvPr id="165" name="Line 75"/>
          <p:cNvSpPr>
            <a:spLocks noChangeShapeType="1"/>
          </p:cNvSpPr>
          <p:nvPr/>
        </p:nvSpPr>
        <p:spPr bwMode="auto">
          <a:xfrm>
            <a:off x="7708900" y="3420854"/>
            <a:ext cx="0" cy="277813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6" name="Line 79"/>
          <p:cNvSpPr>
            <a:spLocks noChangeShapeType="1"/>
          </p:cNvSpPr>
          <p:nvPr/>
        </p:nvSpPr>
        <p:spPr bwMode="auto">
          <a:xfrm>
            <a:off x="401851" y="3296871"/>
            <a:ext cx="786384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" name="Text Box 80"/>
          <p:cNvSpPr txBox="1">
            <a:spLocks noChangeArrowheads="1"/>
          </p:cNvSpPr>
          <p:nvPr/>
        </p:nvSpPr>
        <p:spPr bwMode="auto">
          <a:xfrm>
            <a:off x="4187825" y="3174633"/>
            <a:ext cx="25808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31”</a:t>
            </a:r>
            <a:endParaRPr lang="en-US" altLang="en-US" sz="1400" dirty="0"/>
          </a:p>
        </p:txBody>
      </p:sp>
      <p:sp>
        <p:nvSpPr>
          <p:cNvPr id="168" name="Freeform 26"/>
          <p:cNvSpPr>
            <a:spLocks/>
          </p:cNvSpPr>
          <p:nvPr/>
        </p:nvSpPr>
        <p:spPr bwMode="auto">
          <a:xfrm>
            <a:off x="401851" y="3774708"/>
            <a:ext cx="7866440" cy="1077913"/>
          </a:xfrm>
          <a:custGeom>
            <a:avLst/>
            <a:gdLst>
              <a:gd name="T0" fmla="*/ 684 w 7029"/>
              <a:gd name="T1" fmla="*/ 679 h 679"/>
              <a:gd name="T2" fmla="*/ 68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683 w 7029"/>
              <a:gd name="T9" fmla="*/ 226 h 679"/>
              <a:gd name="T10" fmla="*/ 683 w 7029"/>
              <a:gd name="T11" fmla="*/ 0 h 679"/>
              <a:gd name="T12" fmla="*/ 6348 w 7029"/>
              <a:gd name="T13" fmla="*/ 0 h 679"/>
              <a:gd name="T14" fmla="*/ 6348 w 7029"/>
              <a:gd name="T15" fmla="*/ 226 h 679"/>
              <a:gd name="T16" fmla="*/ 7029 w 7029"/>
              <a:gd name="T17" fmla="*/ 226 h 679"/>
              <a:gd name="T18" fmla="*/ 7029 w 7029"/>
              <a:gd name="T19" fmla="*/ 454 h 679"/>
              <a:gd name="T20" fmla="*/ 6348 w 7029"/>
              <a:gd name="T21" fmla="*/ 454 h 679"/>
              <a:gd name="T22" fmla="*/ 6348 w 7029"/>
              <a:gd name="T23" fmla="*/ 679 h 679"/>
              <a:gd name="T24" fmla="*/ 684 w 7029"/>
              <a:gd name="T25" fmla="*/ 679 h 679"/>
              <a:gd name="connsiteX0" fmla="*/ 973 w 10000"/>
              <a:gd name="connsiteY0" fmla="*/ 10000 h 10000"/>
              <a:gd name="connsiteX1" fmla="*/ 973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972 w 10000"/>
              <a:gd name="connsiteY4" fmla="*/ 3328 h 10000"/>
              <a:gd name="connsiteX5" fmla="*/ 972 w 10000"/>
              <a:gd name="connsiteY5" fmla="*/ 0 h 10000"/>
              <a:gd name="connsiteX6" fmla="*/ 9031 w 10000"/>
              <a:gd name="connsiteY6" fmla="*/ 0 h 10000"/>
              <a:gd name="connsiteX7" fmla="*/ 9031 w 10000"/>
              <a:gd name="connsiteY7" fmla="*/ 3328 h 10000"/>
              <a:gd name="connsiteX8" fmla="*/ 10000 w 10000"/>
              <a:gd name="connsiteY8" fmla="*/ 3328 h 10000"/>
              <a:gd name="connsiteX9" fmla="*/ 9701 w 10000"/>
              <a:gd name="connsiteY9" fmla="*/ 6686 h 10000"/>
              <a:gd name="connsiteX10" fmla="*/ 9031 w 10000"/>
              <a:gd name="connsiteY10" fmla="*/ 6686 h 10000"/>
              <a:gd name="connsiteX11" fmla="*/ 9031 w 10000"/>
              <a:gd name="connsiteY11" fmla="*/ 10000 h 10000"/>
              <a:gd name="connsiteX12" fmla="*/ 973 w 10000"/>
              <a:gd name="connsiteY12" fmla="*/ 10000 h 10000"/>
              <a:gd name="connsiteX0" fmla="*/ 973 w 9900"/>
              <a:gd name="connsiteY0" fmla="*/ 10000 h 10000"/>
              <a:gd name="connsiteX1" fmla="*/ 973 w 9900"/>
              <a:gd name="connsiteY1" fmla="*/ 6686 h 10000"/>
              <a:gd name="connsiteX2" fmla="*/ 0 w 9900"/>
              <a:gd name="connsiteY2" fmla="*/ 6686 h 10000"/>
              <a:gd name="connsiteX3" fmla="*/ 1 w 9900"/>
              <a:gd name="connsiteY3" fmla="*/ 3328 h 10000"/>
              <a:gd name="connsiteX4" fmla="*/ 972 w 9900"/>
              <a:gd name="connsiteY4" fmla="*/ 3328 h 10000"/>
              <a:gd name="connsiteX5" fmla="*/ 972 w 9900"/>
              <a:gd name="connsiteY5" fmla="*/ 0 h 10000"/>
              <a:gd name="connsiteX6" fmla="*/ 9031 w 9900"/>
              <a:gd name="connsiteY6" fmla="*/ 0 h 10000"/>
              <a:gd name="connsiteX7" fmla="*/ 9031 w 9900"/>
              <a:gd name="connsiteY7" fmla="*/ 3328 h 10000"/>
              <a:gd name="connsiteX8" fmla="*/ 9900 w 9900"/>
              <a:gd name="connsiteY8" fmla="*/ 3328 h 10000"/>
              <a:gd name="connsiteX9" fmla="*/ 9701 w 9900"/>
              <a:gd name="connsiteY9" fmla="*/ 6686 h 10000"/>
              <a:gd name="connsiteX10" fmla="*/ 9031 w 9900"/>
              <a:gd name="connsiteY10" fmla="*/ 6686 h 10000"/>
              <a:gd name="connsiteX11" fmla="*/ 9031 w 9900"/>
              <a:gd name="connsiteY11" fmla="*/ 10000 h 10000"/>
              <a:gd name="connsiteX12" fmla="*/ 973 w 9900"/>
              <a:gd name="connsiteY12" fmla="*/ 10000 h 10000"/>
              <a:gd name="connsiteX0" fmla="*/ 983 w 10000"/>
              <a:gd name="connsiteY0" fmla="*/ 10000 h 10000"/>
              <a:gd name="connsiteX1" fmla="*/ 983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982 w 10000"/>
              <a:gd name="connsiteY4" fmla="*/ 3328 h 10000"/>
              <a:gd name="connsiteX5" fmla="*/ 982 w 10000"/>
              <a:gd name="connsiteY5" fmla="*/ 0 h 10000"/>
              <a:gd name="connsiteX6" fmla="*/ 9122 w 10000"/>
              <a:gd name="connsiteY6" fmla="*/ 0 h 10000"/>
              <a:gd name="connsiteX7" fmla="*/ 9122 w 10000"/>
              <a:gd name="connsiteY7" fmla="*/ 3328 h 10000"/>
              <a:gd name="connsiteX8" fmla="*/ 10000 w 10000"/>
              <a:gd name="connsiteY8" fmla="*/ 3328 h 10000"/>
              <a:gd name="connsiteX9" fmla="*/ 9799 w 10000"/>
              <a:gd name="connsiteY9" fmla="*/ 6686 h 10000"/>
              <a:gd name="connsiteX10" fmla="*/ 9122 w 10000"/>
              <a:gd name="connsiteY10" fmla="*/ 6686 h 10000"/>
              <a:gd name="connsiteX11" fmla="*/ 9122 w 10000"/>
              <a:gd name="connsiteY11" fmla="*/ 10000 h 10000"/>
              <a:gd name="connsiteX12" fmla="*/ 983 w 10000"/>
              <a:gd name="connsiteY12" fmla="*/ 10000 h 10000"/>
              <a:gd name="connsiteX0" fmla="*/ 983 w 9799"/>
              <a:gd name="connsiteY0" fmla="*/ 10000 h 10000"/>
              <a:gd name="connsiteX1" fmla="*/ 983 w 9799"/>
              <a:gd name="connsiteY1" fmla="*/ 6686 h 10000"/>
              <a:gd name="connsiteX2" fmla="*/ 0 w 9799"/>
              <a:gd name="connsiteY2" fmla="*/ 6686 h 10000"/>
              <a:gd name="connsiteX3" fmla="*/ 1 w 9799"/>
              <a:gd name="connsiteY3" fmla="*/ 3328 h 10000"/>
              <a:gd name="connsiteX4" fmla="*/ 982 w 9799"/>
              <a:gd name="connsiteY4" fmla="*/ 3328 h 10000"/>
              <a:gd name="connsiteX5" fmla="*/ 982 w 9799"/>
              <a:gd name="connsiteY5" fmla="*/ 0 h 10000"/>
              <a:gd name="connsiteX6" fmla="*/ 9122 w 9799"/>
              <a:gd name="connsiteY6" fmla="*/ 0 h 10000"/>
              <a:gd name="connsiteX7" fmla="*/ 9122 w 9799"/>
              <a:gd name="connsiteY7" fmla="*/ 3328 h 10000"/>
              <a:gd name="connsiteX8" fmla="*/ 9799 w 9799"/>
              <a:gd name="connsiteY8" fmla="*/ 3328 h 10000"/>
              <a:gd name="connsiteX9" fmla="*/ 9799 w 9799"/>
              <a:gd name="connsiteY9" fmla="*/ 6686 h 10000"/>
              <a:gd name="connsiteX10" fmla="*/ 9122 w 9799"/>
              <a:gd name="connsiteY10" fmla="*/ 6686 h 10000"/>
              <a:gd name="connsiteX11" fmla="*/ 9122 w 9799"/>
              <a:gd name="connsiteY11" fmla="*/ 10000 h 10000"/>
              <a:gd name="connsiteX12" fmla="*/ 983 w 9799"/>
              <a:gd name="connsiteY12" fmla="*/ 10000 h 10000"/>
              <a:gd name="connsiteX0" fmla="*/ 1002 w 9999"/>
              <a:gd name="connsiteY0" fmla="*/ 10000 h 10000"/>
              <a:gd name="connsiteX1" fmla="*/ 1002 w 9999"/>
              <a:gd name="connsiteY1" fmla="*/ 6686 h 10000"/>
              <a:gd name="connsiteX2" fmla="*/ 310 w 9999"/>
              <a:gd name="connsiteY2" fmla="*/ 6686 h 10000"/>
              <a:gd name="connsiteX3" fmla="*/ 0 w 9999"/>
              <a:gd name="connsiteY3" fmla="*/ 3328 h 10000"/>
              <a:gd name="connsiteX4" fmla="*/ 1001 w 9999"/>
              <a:gd name="connsiteY4" fmla="*/ 3328 h 10000"/>
              <a:gd name="connsiteX5" fmla="*/ 1001 w 9999"/>
              <a:gd name="connsiteY5" fmla="*/ 0 h 10000"/>
              <a:gd name="connsiteX6" fmla="*/ 9308 w 9999"/>
              <a:gd name="connsiteY6" fmla="*/ 0 h 10000"/>
              <a:gd name="connsiteX7" fmla="*/ 9308 w 9999"/>
              <a:gd name="connsiteY7" fmla="*/ 3328 h 10000"/>
              <a:gd name="connsiteX8" fmla="*/ 9999 w 9999"/>
              <a:gd name="connsiteY8" fmla="*/ 3328 h 10000"/>
              <a:gd name="connsiteX9" fmla="*/ 9999 w 9999"/>
              <a:gd name="connsiteY9" fmla="*/ 6686 h 10000"/>
              <a:gd name="connsiteX10" fmla="*/ 9308 w 9999"/>
              <a:gd name="connsiteY10" fmla="*/ 6686 h 10000"/>
              <a:gd name="connsiteX11" fmla="*/ 9308 w 9999"/>
              <a:gd name="connsiteY11" fmla="*/ 10000 h 10000"/>
              <a:gd name="connsiteX12" fmla="*/ 1002 w 9999"/>
              <a:gd name="connsiteY12" fmla="*/ 10000 h 10000"/>
              <a:gd name="connsiteX0" fmla="*/ 1002 w 10000"/>
              <a:gd name="connsiteY0" fmla="*/ 10000 h 10000"/>
              <a:gd name="connsiteX1" fmla="*/ 1002 w 10000"/>
              <a:gd name="connsiteY1" fmla="*/ 6686 h 10000"/>
              <a:gd name="connsiteX2" fmla="*/ 310 w 10000"/>
              <a:gd name="connsiteY2" fmla="*/ 6686 h 10000"/>
              <a:gd name="connsiteX3" fmla="*/ 0 w 10000"/>
              <a:gd name="connsiteY3" fmla="*/ 3328 h 10000"/>
              <a:gd name="connsiteX4" fmla="*/ 1001 w 10000"/>
              <a:gd name="connsiteY4" fmla="*/ 3328 h 10000"/>
              <a:gd name="connsiteX5" fmla="*/ 1001 w 10000"/>
              <a:gd name="connsiteY5" fmla="*/ 0 h 10000"/>
              <a:gd name="connsiteX6" fmla="*/ 9309 w 10000"/>
              <a:gd name="connsiteY6" fmla="*/ 0 h 10000"/>
              <a:gd name="connsiteX7" fmla="*/ 9309 w 10000"/>
              <a:gd name="connsiteY7" fmla="*/ 3328 h 10000"/>
              <a:gd name="connsiteX8" fmla="*/ 10000 w 10000"/>
              <a:gd name="connsiteY8" fmla="*/ 3328 h 10000"/>
              <a:gd name="connsiteX9" fmla="*/ 10000 w 10000"/>
              <a:gd name="connsiteY9" fmla="*/ 6686 h 10000"/>
              <a:gd name="connsiteX10" fmla="*/ 9309 w 10000"/>
              <a:gd name="connsiteY10" fmla="*/ 6686 h 10000"/>
              <a:gd name="connsiteX11" fmla="*/ 9309 w 10000"/>
              <a:gd name="connsiteY11" fmla="*/ 10000 h 10000"/>
              <a:gd name="connsiteX12" fmla="*/ 1002 w 10000"/>
              <a:gd name="connsiteY12" fmla="*/ 10000 h 10000"/>
              <a:gd name="connsiteX0" fmla="*/ 720 w 9718"/>
              <a:gd name="connsiteY0" fmla="*/ 10000 h 10000"/>
              <a:gd name="connsiteX1" fmla="*/ 720 w 9718"/>
              <a:gd name="connsiteY1" fmla="*/ 6686 h 10000"/>
              <a:gd name="connsiteX2" fmla="*/ 28 w 9718"/>
              <a:gd name="connsiteY2" fmla="*/ 6686 h 10000"/>
              <a:gd name="connsiteX3" fmla="*/ 47 w 9718"/>
              <a:gd name="connsiteY3" fmla="*/ 3350 h 10000"/>
              <a:gd name="connsiteX4" fmla="*/ 719 w 9718"/>
              <a:gd name="connsiteY4" fmla="*/ 3328 h 10000"/>
              <a:gd name="connsiteX5" fmla="*/ 719 w 9718"/>
              <a:gd name="connsiteY5" fmla="*/ 0 h 10000"/>
              <a:gd name="connsiteX6" fmla="*/ 9027 w 9718"/>
              <a:gd name="connsiteY6" fmla="*/ 0 h 10000"/>
              <a:gd name="connsiteX7" fmla="*/ 9027 w 9718"/>
              <a:gd name="connsiteY7" fmla="*/ 3328 h 10000"/>
              <a:gd name="connsiteX8" fmla="*/ 9718 w 9718"/>
              <a:gd name="connsiteY8" fmla="*/ 3328 h 10000"/>
              <a:gd name="connsiteX9" fmla="*/ 9718 w 9718"/>
              <a:gd name="connsiteY9" fmla="*/ 6686 h 10000"/>
              <a:gd name="connsiteX10" fmla="*/ 9027 w 9718"/>
              <a:gd name="connsiteY10" fmla="*/ 6686 h 10000"/>
              <a:gd name="connsiteX11" fmla="*/ 9027 w 9718"/>
              <a:gd name="connsiteY11" fmla="*/ 10000 h 10000"/>
              <a:gd name="connsiteX12" fmla="*/ 720 w 9718"/>
              <a:gd name="connsiteY12" fmla="*/ 10000 h 10000"/>
              <a:gd name="connsiteX0" fmla="*/ 712 w 9971"/>
              <a:gd name="connsiteY0" fmla="*/ 10000 h 10000"/>
              <a:gd name="connsiteX1" fmla="*/ 712 w 9971"/>
              <a:gd name="connsiteY1" fmla="*/ 6686 h 10000"/>
              <a:gd name="connsiteX2" fmla="*/ 0 w 9971"/>
              <a:gd name="connsiteY2" fmla="*/ 6686 h 10000"/>
              <a:gd name="connsiteX3" fmla="*/ 19 w 9971"/>
              <a:gd name="connsiteY3" fmla="*/ 3350 h 10000"/>
              <a:gd name="connsiteX4" fmla="*/ 711 w 9971"/>
              <a:gd name="connsiteY4" fmla="*/ 3328 h 10000"/>
              <a:gd name="connsiteX5" fmla="*/ 711 w 9971"/>
              <a:gd name="connsiteY5" fmla="*/ 0 h 10000"/>
              <a:gd name="connsiteX6" fmla="*/ 9260 w 9971"/>
              <a:gd name="connsiteY6" fmla="*/ 0 h 10000"/>
              <a:gd name="connsiteX7" fmla="*/ 9260 w 9971"/>
              <a:gd name="connsiteY7" fmla="*/ 3328 h 10000"/>
              <a:gd name="connsiteX8" fmla="*/ 9971 w 9971"/>
              <a:gd name="connsiteY8" fmla="*/ 3328 h 10000"/>
              <a:gd name="connsiteX9" fmla="*/ 9971 w 9971"/>
              <a:gd name="connsiteY9" fmla="*/ 6686 h 10000"/>
              <a:gd name="connsiteX10" fmla="*/ 9260 w 9971"/>
              <a:gd name="connsiteY10" fmla="*/ 6686 h 10000"/>
              <a:gd name="connsiteX11" fmla="*/ 9260 w 9971"/>
              <a:gd name="connsiteY11" fmla="*/ 10000 h 10000"/>
              <a:gd name="connsiteX12" fmla="*/ 712 w 9971"/>
              <a:gd name="connsiteY12" fmla="*/ 10000 h 10000"/>
              <a:gd name="connsiteX0" fmla="*/ 714 w 10000"/>
              <a:gd name="connsiteY0" fmla="*/ 10000 h 10000"/>
              <a:gd name="connsiteX1" fmla="*/ 714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713 w 10000"/>
              <a:gd name="connsiteY4" fmla="*/ 3328 h 10000"/>
              <a:gd name="connsiteX5" fmla="*/ 713 w 10000"/>
              <a:gd name="connsiteY5" fmla="*/ 0 h 10000"/>
              <a:gd name="connsiteX6" fmla="*/ 9287 w 10000"/>
              <a:gd name="connsiteY6" fmla="*/ 0 h 10000"/>
              <a:gd name="connsiteX7" fmla="*/ 9287 w 10000"/>
              <a:gd name="connsiteY7" fmla="*/ 3328 h 10000"/>
              <a:gd name="connsiteX8" fmla="*/ 10000 w 10000"/>
              <a:gd name="connsiteY8" fmla="*/ 3328 h 10000"/>
              <a:gd name="connsiteX9" fmla="*/ 10000 w 10000"/>
              <a:gd name="connsiteY9" fmla="*/ 6686 h 10000"/>
              <a:gd name="connsiteX10" fmla="*/ 9287 w 10000"/>
              <a:gd name="connsiteY10" fmla="*/ 6686 h 10000"/>
              <a:gd name="connsiteX11" fmla="*/ 9287 w 10000"/>
              <a:gd name="connsiteY11" fmla="*/ 10000 h 10000"/>
              <a:gd name="connsiteX12" fmla="*/ 714 w 10000"/>
              <a:gd name="connsiteY12" fmla="*/ 10000 h 10000"/>
              <a:gd name="connsiteX0" fmla="*/ 714 w 10000"/>
              <a:gd name="connsiteY0" fmla="*/ 10000 h 10000"/>
              <a:gd name="connsiteX1" fmla="*/ 714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713 w 10000"/>
              <a:gd name="connsiteY4" fmla="*/ 3328 h 10000"/>
              <a:gd name="connsiteX5" fmla="*/ 713 w 10000"/>
              <a:gd name="connsiteY5" fmla="*/ 0 h 10000"/>
              <a:gd name="connsiteX6" fmla="*/ 9287 w 10000"/>
              <a:gd name="connsiteY6" fmla="*/ 0 h 10000"/>
              <a:gd name="connsiteX7" fmla="*/ 9287 w 10000"/>
              <a:gd name="connsiteY7" fmla="*/ 3328 h 10000"/>
              <a:gd name="connsiteX8" fmla="*/ 10000 w 10000"/>
              <a:gd name="connsiteY8" fmla="*/ 3328 h 10000"/>
              <a:gd name="connsiteX9" fmla="*/ 10000 w 10000"/>
              <a:gd name="connsiteY9" fmla="*/ 6686 h 10000"/>
              <a:gd name="connsiteX10" fmla="*/ 9287 w 10000"/>
              <a:gd name="connsiteY10" fmla="*/ 6686 h 10000"/>
              <a:gd name="connsiteX11" fmla="*/ 9287 w 10000"/>
              <a:gd name="connsiteY11" fmla="*/ 10000 h 10000"/>
              <a:gd name="connsiteX12" fmla="*/ 714 w 10000"/>
              <a:gd name="connsiteY12" fmla="*/ 10000 h 10000"/>
              <a:gd name="connsiteX0" fmla="*/ 714 w 10000"/>
              <a:gd name="connsiteY0" fmla="*/ 10000 h 10000"/>
              <a:gd name="connsiteX1" fmla="*/ 714 w 10000"/>
              <a:gd name="connsiteY1" fmla="*/ 6686 h 10000"/>
              <a:gd name="connsiteX2" fmla="*/ 0 w 10000"/>
              <a:gd name="connsiteY2" fmla="*/ 6686 h 10000"/>
              <a:gd name="connsiteX3" fmla="*/ 4 w 10000"/>
              <a:gd name="connsiteY3" fmla="*/ 3328 h 10000"/>
              <a:gd name="connsiteX4" fmla="*/ 713 w 10000"/>
              <a:gd name="connsiteY4" fmla="*/ 3328 h 10000"/>
              <a:gd name="connsiteX5" fmla="*/ 713 w 10000"/>
              <a:gd name="connsiteY5" fmla="*/ 0 h 10000"/>
              <a:gd name="connsiteX6" fmla="*/ 9287 w 10000"/>
              <a:gd name="connsiteY6" fmla="*/ 0 h 10000"/>
              <a:gd name="connsiteX7" fmla="*/ 9287 w 10000"/>
              <a:gd name="connsiteY7" fmla="*/ 3328 h 10000"/>
              <a:gd name="connsiteX8" fmla="*/ 10000 w 10000"/>
              <a:gd name="connsiteY8" fmla="*/ 3328 h 10000"/>
              <a:gd name="connsiteX9" fmla="*/ 10000 w 10000"/>
              <a:gd name="connsiteY9" fmla="*/ 6686 h 10000"/>
              <a:gd name="connsiteX10" fmla="*/ 9287 w 10000"/>
              <a:gd name="connsiteY10" fmla="*/ 6686 h 10000"/>
              <a:gd name="connsiteX11" fmla="*/ 9287 w 10000"/>
              <a:gd name="connsiteY11" fmla="*/ 10000 h 10000"/>
              <a:gd name="connsiteX12" fmla="*/ 714 w 10000"/>
              <a:gd name="connsiteY1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0" h="10000">
                <a:moveTo>
                  <a:pt x="714" y="10000"/>
                </a:moveTo>
                <a:lnTo>
                  <a:pt x="714" y="6686"/>
                </a:lnTo>
                <a:lnTo>
                  <a:pt x="0" y="6686"/>
                </a:lnTo>
                <a:cubicBezTo>
                  <a:pt x="0" y="5567"/>
                  <a:pt x="4" y="4447"/>
                  <a:pt x="4" y="3328"/>
                </a:cubicBezTo>
                <a:lnTo>
                  <a:pt x="713" y="3328"/>
                </a:lnTo>
                <a:lnTo>
                  <a:pt x="713" y="0"/>
                </a:lnTo>
                <a:lnTo>
                  <a:pt x="9287" y="0"/>
                </a:lnTo>
                <a:lnTo>
                  <a:pt x="9287" y="3328"/>
                </a:lnTo>
                <a:lnTo>
                  <a:pt x="10000" y="3328"/>
                </a:lnTo>
                <a:lnTo>
                  <a:pt x="10000" y="6686"/>
                </a:lnTo>
                <a:lnTo>
                  <a:pt x="9287" y="6686"/>
                </a:lnTo>
                <a:lnTo>
                  <a:pt x="9287" y="10000"/>
                </a:lnTo>
                <a:lnTo>
                  <a:pt x="714" y="10000"/>
                </a:lnTo>
                <a:close/>
              </a:path>
            </a:pathLst>
          </a:custGeom>
          <a:solidFill>
            <a:srgbClr val="9B10F0"/>
          </a:solidFill>
          <a:ln w="3175" cmpd="sng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169" name="Line 58"/>
          <p:cNvSpPr>
            <a:spLocks noChangeShapeType="1"/>
          </p:cNvSpPr>
          <p:nvPr/>
        </p:nvSpPr>
        <p:spPr bwMode="auto">
          <a:xfrm>
            <a:off x="955378" y="3462625"/>
            <a:ext cx="0" cy="2778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0" name="Line 62"/>
          <p:cNvSpPr>
            <a:spLocks noChangeShapeType="1"/>
          </p:cNvSpPr>
          <p:nvPr/>
        </p:nvSpPr>
        <p:spPr bwMode="auto">
          <a:xfrm>
            <a:off x="955378" y="3559760"/>
            <a:ext cx="674827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1" name="Text Box 63"/>
          <p:cNvSpPr txBox="1">
            <a:spLocks noChangeArrowheads="1"/>
          </p:cNvSpPr>
          <p:nvPr/>
        </p:nvSpPr>
        <p:spPr bwMode="auto">
          <a:xfrm>
            <a:off x="3578226" y="3436650"/>
            <a:ext cx="25808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25”</a:t>
            </a:r>
            <a:endParaRPr lang="en-US" altLang="en-US" sz="1400" dirty="0"/>
          </a:p>
        </p:txBody>
      </p:sp>
      <p:sp>
        <p:nvSpPr>
          <p:cNvPr id="172" name="TextBox 171"/>
          <p:cNvSpPr txBox="1"/>
          <p:nvPr/>
        </p:nvSpPr>
        <p:spPr>
          <a:xfrm>
            <a:off x="3632401" y="4184839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Rear Brace</a:t>
            </a:r>
            <a:endParaRPr lang="en-US" b="1" dirty="0"/>
          </a:p>
        </p:txBody>
      </p:sp>
      <p:sp>
        <p:nvSpPr>
          <p:cNvPr id="173" name="Oval 130"/>
          <p:cNvSpPr>
            <a:spLocks noChangeArrowheads="1"/>
          </p:cNvSpPr>
          <p:nvPr/>
        </p:nvSpPr>
        <p:spPr bwMode="auto">
          <a:xfrm>
            <a:off x="595315" y="4269214"/>
            <a:ext cx="88900" cy="889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Oval 131"/>
          <p:cNvSpPr>
            <a:spLocks noChangeArrowheads="1"/>
          </p:cNvSpPr>
          <p:nvPr/>
        </p:nvSpPr>
        <p:spPr bwMode="auto">
          <a:xfrm>
            <a:off x="7909711" y="4269214"/>
            <a:ext cx="88900" cy="889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9"/>
          <p:cNvSpPr>
            <a:spLocks/>
          </p:cNvSpPr>
          <p:nvPr/>
        </p:nvSpPr>
        <p:spPr bwMode="auto">
          <a:xfrm flipV="1">
            <a:off x="398158" y="1790380"/>
            <a:ext cx="7867148" cy="1077912"/>
          </a:xfrm>
          <a:custGeom>
            <a:avLst/>
            <a:gdLst>
              <a:gd name="T0" fmla="*/ 684 w 7029"/>
              <a:gd name="T1" fmla="*/ 679 h 679"/>
              <a:gd name="T2" fmla="*/ 68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683 w 7029"/>
              <a:gd name="T9" fmla="*/ 226 h 679"/>
              <a:gd name="T10" fmla="*/ 683 w 7029"/>
              <a:gd name="T11" fmla="*/ 0 h 679"/>
              <a:gd name="T12" fmla="*/ 6348 w 7029"/>
              <a:gd name="T13" fmla="*/ 0 h 679"/>
              <a:gd name="T14" fmla="*/ 6348 w 7029"/>
              <a:gd name="T15" fmla="*/ 226 h 679"/>
              <a:gd name="T16" fmla="*/ 7029 w 7029"/>
              <a:gd name="T17" fmla="*/ 226 h 679"/>
              <a:gd name="T18" fmla="*/ 7029 w 7029"/>
              <a:gd name="T19" fmla="*/ 454 h 679"/>
              <a:gd name="T20" fmla="*/ 6348 w 7029"/>
              <a:gd name="T21" fmla="*/ 454 h 679"/>
              <a:gd name="T22" fmla="*/ 6348 w 7029"/>
              <a:gd name="T23" fmla="*/ 679 h 679"/>
              <a:gd name="T24" fmla="*/ 684 w 7029"/>
              <a:gd name="T25" fmla="*/ 679 h 679"/>
              <a:gd name="connsiteX0" fmla="*/ 973 w 10000"/>
              <a:gd name="connsiteY0" fmla="*/ 10000 h 10000"/>
              <a:gd name="connsiteX1" fmla="*/ 973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972 w 10000"/>
              <a:gd name="connsiteY4" fmla="*/ 3328 h 10000"/>
              <a:gd name="connsiteX5" fmla="*/ 972 w 10000"/>
              <a:gd name="connsiteY5" fmla="*/ 0 h 10000"/>
              <a:gd name="connsiteX6" fmla="*/ 9031 w 10000"/>
              <a:gd name="connsiteY6" fmla="*/ 0 h 10000"/>
              <a:gd name="connsiteX7" fmla="*/ 9031 w 10000"/>
              <a:gd name="connsiteY7" fmla="*/ 3328 h 10000"/>
              <a:gd name="connsiteX8" fmla="*/ 10000 w 10000"/>
              <a:gd name="connsiteY8" fmla="*/ 3328 h 10000"/>
              <a:gd name="connsiteX9" fmla="*/ 9682 w 10000"/>
              <a:gd name="connsiteY9" fmla="*/ 6664 h 10000"/>
              <a:gd name="connsiteX10" fmla="*/ 9031 w 10000"/>
              <a:gd name="connsiteY10" fmla="*/ 6686 h 10000"/>
              <a:gd name="connsiteX11" fmla="*/ 9031 w 10000"/>
              <a:gd name="connsiteY11" fmla="*/ 10000 h 10000"/>
              <a:gd name="connsiteX12" fmla="*/ 973 w 10000"/>
              <a:gd name="connsiteY12" fmla="*/ 10000 h 10000"/>
              <a:gd name="connsiteX0" fmla="*/ 973 w 9685"/>
              <a:gd name="connsiteY0" fmla="*/ 10000 h 10000"/>
              <a:gd name="connsiteX1" fmla="*/ 973 w 9685"/>
              <a:gd name="connsiteY1" fmla="*/ 6686 h 10000"/>
              <a:gd name="connsiteX2" fmla="*/ 0 w 9685"/>
              <a:gd name="connsiteY2" fmla="*/ 6686 h 10000"/>
              <a:gd name="connsiteX3" fmla="*/ 1 w 9685"/>
              <a:gd name="connsiteY3" fmla="*/ 3328 h 10000"/>
              <a:gd name="connsiteX4" fmla="*/ 972 w 9685"/>
              <a:gd name="connsiteY4" fmla="*/ 3328 h 10000"/>
              <a:gd name="connsiteX5" fmla="*/ 972 w 9685"/>
              <a:gd name="connsiteY5" fmla="*/ 0 h 10000"/>
              <a:gd name="connsiteX6" fmla="*/ 9031 w 9685"/>
              <a:gd name="connsiteY6" fmla="*/ 0 h 10000"/>
              <a:gd name="connsiteX7" fmla="*/ 9031 w 9685"/>
              <a:gd name="connsiteY7" fmla="*/ 3328 h 10000"/>
              <a:gd name="connsiteX8" fmla="*/ 9685 w 9685"/>
              <a:gd name="connsiteY8" fmla="*/ 3306 h 10000"/>
              <a:gd name="connsiteX9" fmla="*/ 9682 w 9685"/>
              <a:gd name="connsiteY9" fmla="*/ 6664 h 10000"/>
              <a:gd name="connsiteX10" fmla="*/ 9031 w 9685"/>
              <a:gd name="connsiteY10" fmla="*/ 6686 h 10000"/>
              <a:gd name="connsiteX11" fmla="*/ 9031 w 9685"/>
              <a:gd name="connsiteY11" fmla="*/ 10000 h 10000"/>
              <a:gd name="connsiteX12" fmla="*/ 973 w 9685"/>
              <a:gd name="connsiteY12" fmla="*/ 10000 h 10000"/>
              <a:gd name="connsiteX0" fmla="*/ 1004 w 9999"/>
              <a:gd name="connsiteY0" fmla="*/ 10000 h 10000"/>
              <a:gd name="connsiteX1" fmla="*/ 1004 w 9999"/>
              <a:gd name="connsiteY1" fmla="*/ 6686 h 10000"/>
              <a:gd name="connsiteX2" fmla="*/ 321 w 9999"/>
              <a:gd name="connsiteY2" fmla="*/ 6664 h 10000"/>
              <a:gd name="connsiteX3" fmla="*/ 0 w 9999"/>
              <a:gd name="connsiteY3" fmla="*/ 3328 h 10000"/>
              <a:gd name="connsiteX4" fmla="*/ 1003 w 9999"/>
              <a:gd name="connsiteY4" fmla="*/ 3328 h 10000"/>
              <a:gd name="connsiteX5" fmla="*/ 1003 w 9999"/>
              <a:gd name="connsiteY5" fmla="*/ 0 h 10000"/>
              <a:gd name="connsiteX6" fmla="*/ 9324 w 9999"/>
              <a:gd name="connsiteY6" fmla="*/ 0 h 10000"/>
              <a:gd name="connsiteX7" fmla="*/ 9324 w 9999"/>
              <a:gd name="connsiteY7" fmla="*/ 3328 h 10000"/>
              <a:gd name="connsiteX8" fmla="*/ 9999 w 9999"/>
              <a:gd name="connsiteY8" fmla="*/ 3306 h 10000"/>
              <a:gd name="connsiteX9" fmla="*/ 9996 w 9999"/>
              <a:gd name="connsiteY9" fmla="*/ 6664 h 10000"/>
              <a:gd name="connsiteX10" fmla="*/ 9324 w 9999"/>
              <a:gd name="connsiteY10" fmla="*/ 6686 h 10000"/>
              <a:gd name="connsiteX11" fmla="*/ 9324 w 9999"/>
              <a:gd name="connsiteY11" fmla="*/ 10000 h 10000"/>
              <a:gd name="connsiteX12" fmla="*/ 1004 w 9999"/>
              <a:gd name="connsiteY12" fmla="*/ 10000 h 10000"/>
              <a:gd name="connsiteX0" fmla="*/ 1004 w 10000"/>
              <a:gd name="connsiteY0" fmla="*/ 10000 h 10000"/>
              <a:gd name="connsiteX1" fmla="*/ 1004 w 10000"/>
              <a:gd name="connsiteY1" fmla="*/ 6686 h 10000"/>
              <a:gd name="connsiteX2" fmla="*/ 321 w 10000"/>
              <a:gd name="connsiteY2" fmla="*/ 6664 h 10000"/>
              <a:gd name="connsiteX3" fmla="*/ 0 w 10000"/>
              <a:gd name="connsiteY3" fmla="*/ 3328 h 10000"/>
              <a:gd name="connsiteX4" fmla="*/ 1003 w 10000"/>
              <a:gd name="connsiteY4" fmla="*/ 3328 h 10000"/>
              <a:gd name="connsiteX5" fmla="*/ 1003 w 10000"/>
              <a:gd name="connsiteY5" fmla="*/ 0 h 10000"/>
              <a:gd name="connsiteX6" fmla="*/ 9325 w 10000"/>
              <a:gd name="connsiteY6" fmla="*/ 0 h 10000"/>
              <a:gd name="connsiteX7" fmla="*/ 9325 w 10000"/>
              <a:gd name="connsiteY7" fmla="*/ 3328 h 10000"/>
              <a:gd name="connsiteX8" fmla="*/ 10000 w 10000"/>
              <a:gd name="connsiteY8" fmla="*/ 3306 h 10000"/>
              <a:gd name="connsiteX9" fmla="*/ 9997 w 10000"/>
              <a:gd name="connsiteY9" fmla="*/ 6664 h 10000"/>
              <a:gd name="connsiteX10" fmla="*/ 9325 w 10000"/>
              <a:gd name="connsiteY10" fmla="*/ 6686 h 10000"/>
              <a:gd name="connsiteX11" fmla="*/ 9325 w 10000"/>
              <a:gd name="connsiteY11" fmla="*/ 10000 h 10000"/>
              <a:gd name="connsiteX12" fmla="*/ 1004 w 10000"/>
              <a:gd name="connsiteY12" fmla="*/ 10000 h 10000"/>
              <a:gd name="connsiteX0" fmla="*/ 685 w 9681"/>
              <a:gd name="connsiteY0" fmla="*/ 10000 h 10000"/>
              <a:gd name="connsiteX1" fmla="*/ 685 w 9681"/>
              <a:gd name="connsiteY1" fmla="*/ 6686 h 10000"/>
              <a:gd name="connsiteX2" fmla="*/ 2 w 9681"/>
              <a:gd name="connsiteY2" fmla="*/ 6664 h 10000"/>
              <a:gd name="connsiteX3" fmla="*/ 0 w 9681"/>
              <a:gd name="connsiteY3" fmla="*/ 3306 h 10000"/>
              <a:gd name="connsiteX4" fmla="*/ 684 w 9681"/>
              <a:gd name="connsiteY4" fmla="*/ 3328 h 10000"/>
              <a:gd name="connsiteX5" fmla="*/ 684 w 9681"/>
              <a:gd name="connsiteY5" fmla="*/ 0 h 10000"/>
              <a:gd name="connsiteX6" fmla="*/ 9006 w 9681"/>
              <a:gd name="connsiteY6" fmla="*/ 0 h 10000"/>
              <a:gd name="connsiteX7" fmla="*/ 9006 w 9681"/>
              <a:gd name="connsiteY7" fmla="*/ 3328 h 10000"/>
              <a:gd name="connsiteX8" fmla="*/ 9681 w 9681"/>
              <a:gd name="connsiteY8" fmla="*/ 3306 h 10000"/>
              <a:gd name="connsiteX9" fmla="*/ 9678 w 9681"/>
              <a:gd name="connsiteY9" fmla="*/ 6664 h 10000"/>
              <a:gd name="connsiteX10" fmla="*/ 9006 w 9681"/>
              <a:gd name="connsiteY10" fmla="*/ 6686 h 10000"/>
              <a:gd name="connsiteX11" fmla="*/ 9006 w 9681"/>
              <a:gd name="connsiteY11" fmla="*/ 10000 h 10000"/>
              <a:gd name="connsiteX12" fmla="*/ 685 w 9681"/>
              <a:gd name="connsiteY1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81" h="10000">
                <a:moveTo>
                  <a:pt x="685" y="10000"/>
                </a:moveTo>
                <a:lnTo>
                  <a:pt x="685" y="6686"/>
                </a:lnTo>
                <a:lnTo>
                  <a:pt x="2" y="6664"/>
                </a:lnTo>
                <a:cubicBezTo>
                  <a:pt x="1" y="5545"/>
                  <a:pt x="1" y="4425"/>
                  <a:pt x="0" y="3306"/>
                </a:cubicBezTo>
                <a:lnTo>
                  <a:pt x="684" y="3328"/>
                </a:lnTo>
                <a:lnTo>
                  <a:pt x="684" y="0"/>
                </a:lnTo>
                <a:lnTo>
                  <a:pt x="9006" y="0"/>
                </a:lnTo>
                <a:lnTo>
                  <a:pt x="9006" y="3328"/>
                </a:lnTo>
                <a:lnTo>
                  <a:pt x="9681" y="3306"/>
                </a:lnTo>
                <a:cubicBezTo>
                  <a:pt x="9680" y="4425"/>
                  <a:pt x="9679" y="5545"/>
                  <a:pt x="9678" y="6664"/>
                </a:cubicBezTo>
                <a:lnTo>
                  <a:pt x="9006" y="6686"/>
                </a:lnTo>
                <a:lnTo>
                  <a:pt x="9006" y="10000"/>
                </a:lnTo>
                <a:lnTo>
                  <a:pt x="685" y="10000"/>
                </a:lnTo>
                <a:close/>
              </a:path>
            </a:pathLst>
          </a:custGeom>
          <a:solidFill>
            <a:srgbClr val="996633"/>
          </a:solidFill>
          <a:ln w="3175" cmpd="sng">
            <a:solidFill>
              <a:srgbClr val="9966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6" name="Oval 20"/>
          <p:cNvSpPr>
            <a:spLocks noChangeAspect="1" noChangeArrowheads="1"/>
          </p:cNvSpPr>
          <p:nvPr/>
        </p:nvSpPr>
        <p:spPr bwMode="auto">
          <a:xfrm flipV="1">
            <a:off x="2576513" y="1383980"/>
            <a:ext cx="812800" cy="8112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Oval 21"/>
          <p:cNvSpPr>
            <a:spLocks noChangeAspect="1" noChangeArrowheads="1"/>
          </p:cNvSpPr>
          <p:nvPr/>
        </p:nvSpPr>
        <p:spPr bwMode="auto">
          <a:xfrm flipV="1">
            <a:off x="1223963" y="1383980"/>
            <a:ext cx="812800" cy="8112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Oval 22"/>
          <p:cNvSpPr>
            <a:spLocks noChangeAspect="1" noChangeArrowheads="1"/>
          </p:cNvSpPr>
          <p:nvPr/>
        </p:nvSpPr>
        <p:spPr bwMode="auto">
          <a:xfrm flipV="1">
            <a:off x="3929063" y="1383980"/>
            <a:ext cx="812800" cy="8112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Oval 23"/>
          <p:cNvSpPr>
            <a:spLocks noChangeAspect="1" noChangeArrowheads="1"/>
          </p:cNvSpPr>
          <p:nvPr/>
        </p:nvSpPr>
        <p:spPr bwMode="auto">
          <a:xfrm flipV="1">
            <a:off x="5281613" y="1383980"/>
            <a:ext cx="812800" cy="8112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Oval 24"/>
          <p:cNvSpPr>
            <a:spLocks noChangeAspect="1" noChangeArrowheads="1"/>
          </p:cNvSpPr>
          <p:nvPr/>
        </p:nvSpPr>
        <p:spPr bwMode="auto">
          <a:xfrm flipV="1">
            <a:off x="6635751" y="1383980"/>
            <a:ext cx="811213" cy="8112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Line 34"/>
          <p:cNvSpPr>
            <a:spLocks noChangeShapeType="1"/>
          </p:cNvSpPr>
          <p:nvPr/>
        </p:nvSpPr>
        <p:spPr bwMode="auto">
          <a:xfrm>
            <a:off x="397669" y="1245867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2" name="Line 47"/>
          <p:cNvSpPr>
            <a:spLocks noChangeShapeType="1"/>
          </p:cNvSpPr>
          <p:nvPr/>
        </p:nvSpPr>
        <p:spPr bwMode="auto">
          <a:xfrm>
            <a:off x="7446963" y="1532887"/>
            <a:ext cx="0" cy="18288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3" name="Line 48"/>
          <p:cNvSpPr>
            <a:spLocks noChangeShapeType="1"/>
          </p:cNvSpPr>
          <p:nvPr/>
        </p:nvSpPr>
        <p:spPr bwMode="auto">
          <a:xfrm>
            <a:off x="8262938" y="1245867"/>
            <a:ext cx="0" cy="4699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" name="Line 50"/>
          <p:cNvSpPr>
            <a:spLocks noChangeShapeType="1"/>
          </p:cNvSpPr>
          <p:nvPr/>
        </p:nvSpPr>
        <p:spPr bwMode="auto">
          <a:xfrm>
            <a:off x="6635750" y="1624327"/>
            <a:ext cx="81121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" name="Text Box 51"/>
          <p:cNvSpPr txBox="1">
            <a:spLocks noChangeArrowheads="1"/>
          </p:cNvSpPr>
          <p:nvPr/>
        </p:nvSpPr>
        <p:spPr bwMode="auto">
          <a:xfrm>
            <a:off x="6951663" y="1507007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/>
              <a:t>3”</a:t>
            </a:r>
          </a:p>
        </p:txBody>
      </p:sp>
      <p:sp>
        <p:nvSpPr>
          <p:cNvPr id="186" name="Line 52"/>
          <p:cNvSpPr>
            <a:spLocks noChangeShapeType="1"/>
          </p:cNvSpPr>
          <p:nvPr/>
        </p:nvSpPr>
        <p:spPr bwMode="auto">
          <a:xfrm>
            <a:off x="7708900" y="1624327"/>
            <a:ext cx="54864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7" name="Text Box 53"/>
          <p:cNvSpPr txBox="1">
            <a:spLocks noChangeArrowheads="1"/>
          </p:cNvSpPr>
          <p:nvPr/>
        </p:nvSpPr>
        <p:spPr bwMode="auto">
          <a:xfrm>
            <a:off x="7892733" y="1507007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/>
              <a:t>3”</a:t>
            </a:r>
          </a:p>
        </p:txBody>
      </p:sp>
      <p:sp>
        <p:nvSpPr>
          <p:cNvPr id="188" name="Line 54"/>
          <p:cNvSpPr>
            <a:spLocks noChangeShapeType="1"/>
          </p:cNvSpPr>
          <p:nvPr/>
        </p:nvSpPr>
        <p:spPr bwMode="auto">
          <a:xfrm>
            <a:off x="7446963" y="1624327"/>
            <a:ext cx="2619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9" name="Text Box 55"/>
          <p:cNvSpPr txBox="1">
            <a:spLocks noChangeArrowheads="1"/>
          </p:cNvSpPr>
          <p:nvPr/>
        </p:nvSpPr>
        <p:spPr bwMode="auto">
          <a:xfrm>
            <a:off x="7488238" y="1507007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/>
              <a:t>1”</a:t>
            </a:r>
          </a:p>
        </p:txBody>
      </p:sp>
      <p:sp>
        <p:nvSpPr>
          <p:cNvPr id="190" name="Line 56"/>
          <p:cNvSpPr>
            <a:spLocks noChangeShapeType="1"/>
          </p:cNvSpPr>
          <p:nvPr/>
        </p:nvSpPr>
        <p:spPr bwMode="auto">
          <a:xfrm>
            <a:off x="6094413" y="1624327"/>
            <a:ext cx="5413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1" name="Text Box 57"/>
          <p:cNvSpPr txBox="1">
            <a:spLocks noChangeArrowheads="1"/>
          </p:cNvSpPr>
          <p:nvPr/>
        </p:nvSpPr>
        <p:spPr bwMode="auto">
          <a:xfrm>
            <a:off x="6275388" y="1507007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/>
              <a:t>2”</a:t>
            </a:r>
          </a:p>
        </p:txBody>
      </p:sp>
      <p:sp>
        <p:nvSpPr>
          <p:cNvPr id="192" name="Line 58"/>
          <p:cNvSpPr>
            <a:spLocks noChangeShapeType="1"/>
          </p:cNvSpPr>
          <p:nvPr/>
        </p:nvSpPr>
        <p:spPr bwMode="auto">
          <a:xfrm>
            <a:off x="7708900" y="1437955"/>
            <a:ext cx="0" cy="2778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" name="Line 60"/>
          <p:cNvSpPr>
            <a:spLocks noChangeShapeType="1"/>
          </p:cNvSpPr>
          <p:nvPr/>
        </p:nvSpPr>
        <p:spPr bwMode="auto">
          <a:xfrm>
            <a:off x="6635750" y="1532887"/>
            <a:ext cx="0" cy="18288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" name="Line 61"/>
          <p:cNvSpPr>
            <a:spLocks noChangeShapeType="1"/>
          </p:cNvSpPr>
          <p:nvPr/>
        </p:nvSpPr>
        <p:spPr bwMode="auto">
          <a:xfrm>
            <a:off x="6094413" y="1532887"/>
            <a:ext cx="0" cy="18288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" name="Line 62"/>
          <p:cNvSpPr>
            <a:spLocks noChangeShapeType="1"/>
          </p:cNvSpPr>
          <p:nvPr/>
        </p:nvSpPr>
        <p:spPr bwMode="auto">
          <a:xfrm>
            <a:off x="397669" y="1328417"/>
            <a:ext cx="786384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6" name="Text Box 63"/>
          <p:cNvSpPr txBox="1">
            <a:spLocks noChangeArrowheads="1"/>
          </p:cNvSpPr>
          <p:nvPr/>
        </p:nvSpPr>
        <p:spPr bwMode="auto">
          <a:xfrm>
            <a:off x="4187825" y="1193480"/>
            <a:ext cx="25808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31”</a:t>
            </a:r>
            <a:endParaRPr lang="en-US" altLang="en-US" sz="1400" dirty="0"/>
          </a:p>
        </p:txBody>
      </p:sp>
      <p:sp>
        <p:nvSpPr>
          <p:cNvPr id="197" name="Line 105"/>
          <p:cNvSpPr>
            <a:spLocks noChangeShapeType="1"/>
          </p:cNvSpPr>
          <p:nvPr/>
        </p:nvSpPr>
        <p:spPr bwMode="auto">
          <a:xfrm>
            <a:off x="8335963" y="2149155"/>
            <a:ext cx="211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" name="Line 106"/>
          <p:cNvSpPr>
            <a:spLocks noChangeShapeType="1"/>
          </p:cNvSpPr>
          <p:nvPr/>
        </p:nvSpPr>
        <p:spPr bwMode="auto">
          <a:xfrm>
            <a:off x="8342313" y="2506342"/>
            <a:ext cx="211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9" name="Line 108"/>
          <p:cNvSpPr>
            <a:spLocks noChangeShapeType="1"/>
          </p:cNvSpPr>
          <p:nvPr/>
        </p:nvSpPr>
        <p:spPr bwMode="auto">
          <a:xfrm>
            <a:off x="8570913" y="2868292"/>
            <a:ext cx="3841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" name="Line 109"/>
          <p:cNvSpPr>
            <a:spLocks noChangeShapeType="1"/>
          </p:cNvSpPr>
          <p:nvPr/>
        </p:nvSpPr>
        <p:spPr bwMode="auto">
          <a:xfrm>
            <a:off x="8615238" y="1790380"/>
            <a:ext cx="37782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1" name="Line 111"/>
          <p:cNvSpPr>
            <a:spLocks noChangeShapeType="1"/>
          </p:cNvSpPr>
          <p:nvPr/>
        </p:nvSpPr>
        <p:spPr bwMode="auto">
          <a:xfrm>
            <a:off x="8804150" y="1790380"/>
            <a:ext cx="0" cy="10779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2" name="Line 114"/>
          <p:cNvSpPr>
            <a:spLocks noChangeShapeType="1"/>
          </p:cNvSpPr>
          <p:nvPr/>
        </p:nvSpPr>
        <p:spPr bwMode="auto">
          <a:xfrm>
            <a:off x="8439150" y="2149155"/>
            <a:ext cx="0" cy="3540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3" name="Text Box 104"/>
          <p:cNvSpPr txBox="1">
            <a:spLocks noChangeArrowheads="1"/>
          </p:cNvSpPr>
          <p:nvPr/>
        </p:nvSpPr>
        <p:spPr bwMode="auto">
          <a:xfrm>
            <a:off x="8348663" y="2203130"/>
            <a:ext cx="158698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/>
              <a:t>2”</a:t>
            </a:r>
          </a:p>
        </p:txBody>
      </p:sp>
      <p:sp>
        <p:nvSpPr>
          <p:cNvPr id="204" name="Text Box 107"/>
          <p:cNvSpPr txBox="1">
            <a:spLocks noChangeArrowheads="1"/>
          </p:cNvSpPr>
          <p:nvPr/>
        </p:nvSpPr>
        <p:spPr bwMode="auto">
          <a:xfrm>
            <a:off x="8570913" y="2520630"/>
            <a:ext cx="46647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3-1/2”</a:t>
            </a:r>
            <a:endParaRPr lang="en-US" altLang="en-US" sz="1400" dirty="0"/>
          </a:p>
        </p:txBody>
      </p:sp>
      <p:sp>
        <p:nvSpPr>
          <p:cNvPr id="205" name="Oval 124"/>
          <p:cNvSpPr>
            <a:spLocks noChangeArrowheads="1"/>
          </p:cNvSpPr>
          <p:nvPr/>
        </p:nvSpPr>
        <p:spPr bwMode="auto">
          <a:xfrm>
            <a:off x="630238" y="2285680"/>
            <a:ext cx="88900" cy="889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" name="Oval 125"/>
          <p:cNvSpPr>
            <a:spLocks noChangeArrowheads="1"/>
          </p:cNvSpPr>
          <p:nvPr/>
        </p:nvSpPr>
        <p:spPr bwMode="auto">
          <a:xfrm>
            <a:off x="7985122" y="2285680"/>
            <a:ext cx="88900" cy="889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" name="Line 58"/>
          <p:cNvSpPr>
            <a:spLocks noChangeShapeType="1"/>
          </p:cNvSpPr>
          <p:nvPr/>
        </p:nvSpPr>
        <p:spPr bwMode="auto">
          <a:xfrm>
            <a:off x="955378" y="1437955"/>
            <a:ext cx="0" cy="2778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" name="Line 62"/>
          <p:cNvSpPr>
            <a:spLocks noChangeShapeType="1"/>
          </p:cNvSpPr>
          <p:nvPr/>
        </p:nvSpPr>
        <p:spPr bwMode="auto">
          <a:xfrm>
            <a:off x="955378" y="1466531"/>
            <a:ext cx="674827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" name="Text Box 63"/>
          <p:cNvSpPr txBox="1">
            <a:spLocks noChangeArrowheads="1"/>
          </p:cNvSpPr>
          <p:nvPr/>
        </p:nvSpPr>
        <p:spPr bwMode="auto">
          <a:xfrm>
            <a:off x="3578226" y="1353818"/>
            <a:ext cx="25808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dirty="0" smtClean="0"/>
              <a:t>25”</a:t>
            </a:r>
            <a:endParaRPr lang="en-US" altLang="en-US" sz="1400" dirty="0"/>
          </a:p>
        </p:txBody>
      </p:sp>
      <p:sp>
        <p:nvSpPr>
          <p:cNvPr id="210" name="TextBox 209"/>
          <p:cNvSpPr txBox="1"/>
          <p:nvPr/>
        </p:nvSpPr>
        <p:spPr>
          <a:xfrm>
            <a:off x="3459105" y="2340081"/>
            <a:ext cx="1732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Top Separator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9855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ChangeAspect="1" noChangeArrowheads="1"/>
          </p:cNvSpPr>
          <p:nvPr/>
        </p:nvSpPr>
        <p:spPr bwMode="auto">
          <a:xfrm rot="600000">
            <a:off x="7168680" y="1036637"/>
            <a:ext cx="287338" cy="5759450"/>
          </a:xfrm>
          <a:prstGeom prst="rect">
            <a:avLst/>
          </a:prstGeom>
          <a:solidFill>
            <a:srgbClr val="004ADE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02" name="Group 82"/>
          <p:cNvGrpSpPr>
            <a:grpSpLocks/>
          </p:cNvGrpSpPr>
          <p:nvPr/>
        </p:nvGrpSpPr>
        <p:grpSpPr bwMode="auto">
          <a:xfrm>
            <a:off x="63501" y="1027113"/>
            <a:ext cx="1431926" cy="5673725"/>
            <a:chOff x="40" y="647"/>
            <a:chExt cx="902" cy="3574"/>
          </a:xfrm>
        </p:grpSpPr>
        <p:sp>
          <p:nvSpPr>
            <p:cNvPr id="5190" name="Line 70"/>
            <p:cNvSpPr>
              <a:spLocks noChangeShapeType="1"/>
            </p:cNvSpPr>
            <p:nvPr/>
          </p:nvSpPr>
          <p:spPr bwMode="auto">
            <a:xfrm flipH="1">
              <a:off x="176" y="647"/>
              <a:ext cx="614" cy="3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191" name="Text Box 71"/>
            <p:cNvSpPr txBox="1">
              <a:spLocks noChangeArrowheads="1"/>
            </p:cNvSpPr>
            <p:nvPr/>
          </p:nvSpPr>
          <p:spPr bwMode="auto">
            <a:xfrm>
              <a:off x="40" y="1597"/>
              <a:ext cx="836" cy="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en-US" sz="1400" dirty="0"/>
                <a:t>66</a:t>
              </a:r>
              <a:r>
                <a:rPr lang="en-US" altLang="en-US" sz="1400" dirty="0" smtClean="0"/>
                <a:t>” or </a:t>
              </a:r>
              <a:r>
                <a:rPr lang="en-US" altLang="en-US" sz="1400" dirty="0"/>
                <a:t>whatever is </a:t>
              </a:r>
              <a:r>
                <a:rPr lang="en-US" altLang="en-US" sz="1400" dirty="0" smtClean="0"/>
                <a:t>appropriate </a:t>
              </a:r>
              <a:r>
                <a:rPr lang="en-US" altLang="en-US" sz="1400" dirty="0"/>
                <a:t>for the </a:t>
              </a:r>
              <a:r>
                <a:rPr lang="en-US" altLang="en-US" sz="1400" dirty="0" smtClean="0"/>
                <a:t>height </a:t>
              </a:r>
              <a:r>
                <a:rPr lang="en-US" altLang="en-US" sz="1400" dirty="0"/>
                <a:t>you want</a:t>
              </a:r>
            </a:p>
          </p:txBody>
        </p:sp>
        <p:sp>
          <p:nvSpPr>
            <p:cNvPr id="5188" name="Line 68"/>
            <p:cNvSpPr>
              <a:spLocks noChangeShapeType="1"/>
            </p:cNvSpPr>
            <p:nvPr/>
          </p:nvSpPr>
          <p:spPr bwMode="auto">
            <a:xfrm>
              <a:off x="59" y="4221"/>
              <a:ext cx="34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189" name="Line 69"/>
            <p:cNvSpPr>
              <a:spLocks noChangeShapeType="1"/>
            </p:cNvSpPr>
            <p:nvPr/>
          </p:nvSpPr>
          <p:spPr bwMode="auto">
            <a:xfrm>
              <a:off x="596" y="647"/>
              <a:ext cx="34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</p:grp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7710488" y="1047750"/>
            <a:ext cx="1057275" cy="5759450"/>
            <a:chOff x="1190" y="252"/>
            <a:chExt cx="666" cy="3628"/>
          </a:xfrm>
        </p:grpSpPr>
        <p:sp>
          <p:nvSpPr>
            <p:cNvPr id="5125" name="Rectangle 5"/>
            <p:cNvSpPr>
              <a:spLocks noChangeAspect="1" noChangeArrowheads="1"/>
            </p:cNvSpPr>
            <p:nvPr/>
          </p:nvSpPr>
          <p:spPr bwMode="auto">
            <a:xfrm rot="42600000">
              <a:off x="1441" y="252"/>
              <a:ext cx="181" cy="3628"/>
            </a:xfrm>
            <a:prstGeom prst="rect">
              <a:avLst/>
            </a:prstGeom>
            <a:solidFill>
              <a:srgbClr val="FF373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 rot="42600000">
              <a:off x="1190" y="366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 rot="42600000">
              <a:off x="1765" y="3630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41" name="Rectangle 21"/>
          <p:cNvSpPr>
            <a:spLocks noChangeArrowheads="1"/>
          </p:cNvSpPr>
          <p:nvPr/>
        </p:nvSpPr>
        <p:spPr bwMode="auto">
          <a:xfrm rot="600000">
            <a:off x="6795617" y="6397625"/>
            <a:ext cx="144463" cy="7143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 rot="21000000">
            <a:off x="7713192" y="1219200"/>
            <a:ext cx="144463" cy="71438"/>
          </a:xfrm>
          <a:prstGeom prst="rect">
            <a:avLst/>
          </a:prstGeom>
          <a:solidFill>
            <a:srgbClr val="99663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87" name="Group 67"/>
          <p:cNvGrpSpPr>
            <a:grpSpLocks/>
          </p:cNvGrpSpPr>
          <p:nvPr/>
        </p:nvGrpSpPr>
        <p:grpSpPr bwMode="auto">
          <a:xfrm>
            <a:off x="6624638" y="6292850"/>
            <a:ext cx="2303462" cy="287338"/>
            <a:chOff x="3989" y="3964"/>
            <a:chExt cx="1451" cy="181"/>
          </a:xfrm>
        </p:grpSpPr>
        <p:sp>
          <p:nvSpPr>
            <p:cNvPr id="5140" name="Rectangle 20"/>
            <p:cNvSpPr>
              <a:spLocks noChangeArrowheads="1"/>
            </p:cNvSpPr>
            <p:nvPr/>
          </p:nvSpPr>
          <p:spPr bwMode="auto">
            <a:xfrm>
              <a:off x="3989" y="3964"/>
              <a:ext cx="1451" cy="181"/>
            </a:xfrm>
            <a:prstGeom prst="rect">
              <a:avLst/>
            </a:prstGeom>
            <a:solidFill>
              <a:srgbClr val="3EA85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7" name="Rectangle 27"/>
            <p:cNvSpPr>
              <a:spLocks noChangeArrowheads="1"/>
            </p:cNvSpPr>
            <p:nvPr/>
          </p:nvSpPr>
          <p:spPr bwMode="auto">
            <a:xfrm rot="600000">
              <a:off x="4094" y="4035"/>
              <a:ext cx="91" cy="45"/>
            </a:xfrm>
            <a:prstGeom prst="rect">
              <a:avLst/>
            </a:prstGeom>
            <a:solidFill>
              <a:srgbClr val="9B10F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8" name="Rectangle 28"/>
            <p:cNvSpPr>
              <a:spLocks noChangeArrowheads="1"/>
            </p:cNvSpPr>
            <p:nvPr/>
          </p:nvSpPr>
          <p:spPr bwMode="auto">
            <a:xfrm rot="21000000">
              <a:off x="5248" y="4039"/>
              <a:ext cx="91" cy="45"/>
            </a:xfrm>
            <a:prstGeom prst="rect">
              <a:avLst/>
            </a:prstGeom>
            <a:solidFill>
              <a:srgbClr val="66C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59" name="Group 39"/>
          <p:cNvGrpSpPr>
            <a:grpSpLocks/>
          </p:cNvGrpSpPr>
          <p:nvPr/>
        </p:nvGrpSpPr>
        <p:grpSpPr bwMode="auto">
          <a:xfrm>
            <a:off x="2371556" y="1027113"/>
            <a:ext cx="1285875" cy="5673725"/>
            <a:chOff x="533" y="260"/>
            <a:chExt cx="810" cy="3574"/>
          </a:xfrm>
        </p:grpSpPr>
        <p:sp>
          <p:nvSpPr>
            <p:cNvPr id="5155" name="Freeform 35"/>
            <p:cNvSpPr>
              <a:spLocks/>
            </p:cNvSpPr>
            <p:nvPr/>
          </p:nvSpPr>
          <p:spPr bwMode="auto">
            <a:xfrm>
              <a:off x="533" y="260"/>
              <a:ext cx="810" cy="3574"/>
            </a:xfrm>
            <a:custGeom>
              <a:avLst/>
              <a:gdLst>
                <a:gd name="T0" fmla="*/ 630 w 810"/>
                <a:gd name="T1" fmla="*/ 0 h 3574"/>
                <a:gd name="T2" fmla="*/ 810 w 810"/>
                <a:gd name="T3" fmla="*/ 33 h 3574"/>
                <a:gd name="T4" fmla="*/ 186 w 810"/>
                <a:gd name="T5" fmla="*/ 3574 h 3574"/>
                <a:gd name="T6" fmla="*/ 0 w 810"/>
                <a:gd name="T7" fmla="*/ 3574 h 3574"/>
                <a:gd name="T8" fmla="*/ 630 w 810"/>
                <a:gd name="T9" fmla="*/ 0 h 3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3574">
                  <a:moveTo>
                    <a:pt x="630" y="0"/>
                  </a:moveTo>
                  <a:lnTo>
                    <a:pt x="810" y="33"/>
                  </a:lnTo>
                  <a:lnTo>
                    <a:pt x="186" y="3574"/>
                  </a:lnTo>
                  <a:lnTo>
                    <a:pt x="0" y="3574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004ADE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Rectangle 37"/>
            <p:cNvSpPr>
              <a:spLocks noChangeArrowheads="1"/>
            </p:cNvSpPr>
            <p:nvPr/>
          </p:nvSpPr>
          <p:spPr bwMode="auto">
            <a:xfrm rot="600000">
              <a:off x="613" y="3627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8" name="Rectangle 38"/>
            <p:cNvSpPr>
              <a:spLocks noChangeArrowheads="1"/>
            </p:cNvSpPr>
            <p:nvPr/>
          </p:nvSpPr>
          <p:spPr bwMode="auto">
            <a:xfrm rot="21000000">
              <a:off x="1191" y="365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60" name="Group 40"/>
          <p:cNvGrpSpPr>
            <a:grpSpLocks/>
          </p:cNvGrpSpPr>
          <p:nvPr/>
        </p:nvGrpSpPr>
        <p:grpSpPr bwMode="auto">
          <a:xfrm>
            <a:off x="4119018" y="6332538"/>
            <a:ext cx="2303463" cy="287337"/>
            <a:chOff x="506" y="3556"/>
            <a:chExt cx="1451" cy="181"/>
          </a:xfrm>
        </p:grpSpPr>
        <p:sp>
          <p:nvSpPr>
            <p:cNvPr id="5161" name="Rectangle 41"/>
            <p:cNvSpPr>
              <a:spLocks noChangeArrowheads="1"/>
            </p:cNvSpPr>
            <p:nvPr/>
          </p:nvSpPr>
          <p:spPr bwMode="auto">
            <a:xfrm>
              <a:off x="506" y="3556"/>
              <a:ext cx="1451" cy="181"/>
            </a:xfrm>
            <a:prstGeom prst="rect">
              <a:avLst/>
            </a:prstGeom>
            <a:solidFill>
              <a:srgbClr val="3EA85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2" name="Rectangle 42"/>
            <p:cNvSpPr>
              <a:spLocks noChangeArrowheads="1"/>
            </p:cNvSpPr>
            <p:nvPr/>
          </p:nvSpPr>
          <p:spPr bwMode="auto">
            <a:xfrm rot="600000">
              <a:off x="611" y="3627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3" name="Rectangle 43"/>
            <p:cNvSpPr>
              <a:spLocks noChangeArrowheads="1"/>
            </p:cNvSpPr>
            <p:nvPr/>
          </p:nvSpPr>
          <p:spPr bwMode="auto">
            <a:xfrm rot="21000000">
              <a:off x="1765" y="3631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64" name="Group 44"/>
          <p:cNvGrpSpPr>
            <a:grpSpLocks/>
          </p:cNvGrpSpPr>
          <p:nvPr/>
        </p:nvGrpSpPr>
        <p:grpSpPr bwMode="auto">
          <a:xfrm>
            <a:off x="4119018" y="5907088"/>
            <a:ext cx="2303463" cy="287337"/>
            <a:chOff x="506" y="3556"/>
            <a:chExt cx="1451" cy="181"/>
          </a:xfrm>
        </p:grpSpPr>
        <p:sp>
          <p:nvSpPr>
            <p:cNvPr id="5165" name="Rectangle 45"/>
            <p:cNvSpPr>
              <a:spLocks noChangeArrowheads="1"/>
            </p:cNvSpPr>
            <p:nvPr/>
          </p:nvSpPr>
          <p:spPr bwMode="auto">
            <a:xfrm>
              <a:off x="506" y="3556"/>
              <a:ext cx="1451" cy="181"/>
            </a:xfrm>
            <a:prstGeom prst="rect">
              <a:avLst/>
            </a:prstGeom>
            <a:solidFill>
              <a:srgbClr val="3EA85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1" dirty="0" smtClean="0"/>
                <a:t>Side Brace</a:t>
              </a:r>
              <a:endParaRPr lang="en-US" sz="1400" b="1" dirty="0"/>
            </a:p>
          </p:txBody>
        </p:sp>
        <p:sp>
          <p:nvSpPr>
            <p:cNvPr id="5166" name="Rectangle 46"/>
            <p:cNvSpPr>
              <a:spLocks noChangeArrowheads="1"/>
            </p:cNvSpPr>
            <p:nvPr/>
          </p:nvSpPr>
          <p:spPr bwMode="auto">
            <a:xfrm rot="600000">
              <a:off x="611" y="3627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7" name="Rectangle 47"/>
            <p:cNvSpPr>
              <a:spLocks noChangeArrowheads="1"/>
            </p:cNvSpPr>
            <p:nvPr/>
          </p:nvSpPr>
          <p:spPr bwMode="auto">
            <a:xfrm rot="21000000">
              <a:off x="1765" y="3631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68" name="Rectangle 48"/>
          <p:cNvSpPr>
            <a:spLocks noChangeArrowheads="1"/>
          </p:cNvSpPr>
          <p:nvPr/>
        </p:nvSpPr>
        <p:spPr bwMode="auto">
          <a:xfrm>
            <a:off x="6624638" y="6734175"/>
            <a:ext cx="2303462" cy="12382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69" name="Group 49"/>
          <p:cNvGrpSpPr>
            <a:grpSpLocks/>
          </p:cNvGrpSpPr>
          <p:nvPr/>
        </p:nvGrpSpPr>
        <p:grpSpPr bwMode="auto">
          <a:xfrm flipH="1">
            <a:off x="1002574" y="1028700"/>
            <a:ext cx="1285875" cy="5672138"/>
            <a:chOff x="1127" y="261"/>
            <a:chExt cx="810" cy="3573"/>
          </a:xfrm>
        </p:grpSpPr>
        <p:sp>
          <p:nvSpPr>
            <p:cNvPr id="5170" name="Freeform 50"/>
            <p:cNvSpPr>
              <a:spLocks/>
            </p:cNvSpPr>
            <p:nvPr/>
          </p:nvSpPr>
          <p:spPr bwMode="auto">
            <a:xfrm>
              <a:off x="1127" y="261"/>
              <a:ext cx="810" cy="3573"/>
            </a:xfrm>
            <a:custGeom>
              <a:avLst/>
              <a:gdLst>
                <a:gd name="T0" fmla="*/ 810 w 810"/>
                <a:gd name="T1" fmla="*/ 3572 h 3573"/>
                <a:gd name="T2" fmla="*/ 624 w 810"/>
                <a:gd name="T3" fmla="*/ 3573 h 3573"/>
                <a:gd name="T4" fmla="*/ 0 w 810"/>
                <a:gd name="T5" fmla="*/ 33 h 3573"/>
                <a:gd name="T6" fmla="*/ 178 w 810"/>
                <a:gd name="T7" fmla="*/ 0 h 3573"/>
                <a:gd name="T8" fmla="*/ 810 w 810"/>
                <a:gd name="T9" fmla="*/ 3572 h 3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3573">
                  <a:moveTo>
                    <a:pt x="810" y="3572"/>
                  </a:moveTo>
                  <a:lnTo>
                    <a:pt x="624" y="3573"/>
                  </a:lnTo>
                  <a:lnTo>
                    <a:pt x="0" y="33"/>
                  </a:lnTo>
                  <a:lnTo>
                    <a:pt x="178" y="0"/>
                  </a:lnTo>
                  <a:lnTo>
                    <a:pt x="810" y="3572"/>
                  </a:lnTo>
                  <a:close/>
                </a:path>
              </a:pathLst>
            </a:custGeom>
            <a:solidFill>
              <a:srgbClr val="FF3737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" name="Rectangle 51"/>
            <p:cNvSpPr>
              <a:spLocks noChangeArrowheads="1"/>
            </p:cNvSpPr>
            <p:nvPr/>
          </p:nvSpPr>
          <p:spPr bwMode="auto">
            <a:xfrm rot="42600000">
              <a:off x="1190" y="366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2" name="Rectangle 52"/>
            <p:cNvSpPr>
              <a:spLocks noChangeArrowheads="1"/>
            </p:cNvSpPr>
            <p:nvPr/>
          </p:nvSpPr>
          <p:spPr bwMode="auto">
            <a:xfrm rot="42600000">
              <a:off x="1765" y="3630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77" name="Group 57"/>
          <p:cNvGrpSpPr>
            <a:grpSpLocks/>
          </p:cNvGrpSpPr>
          <p:nvPr/>
        </p:nvGrpSpPr>
        <p:grpSpPr bwMode="auto">
          <a:xfrm flipH="1">
            <a:off x="1453424" y="1027113"/>
            <a:ext cx="1285875" cy="5672137"/>
            <a:chOff x="1127" y="261"/>
            <a:chExt cx="810" cy="3573"/>
          </a:xfrm>
        </p:grpSpPr>
        <p:sp>
          <p:nvSpPr>
            <p:cNvPr id="5178" name="Freeform 58"/>
            <p:cNvSpPr>
              <a:spLocks/>
            </p:cNvSpPr>
            <p:nvPr/>
          </p:nvSpPr>
          <p:spPr bwMode="auto">
            <a:xfrm>
              <a:off x="1127" y="261"/>
              <a:ext cx="810" cy="3573"/>
            </a:xfrm>
            <a:custGeom>
              <a:avLst/>
              <a:gdLst>
                <a:gd name="T0" fmla="*/ 810 w 810"/>
                <a:gd name="T1" fmla="*/ 3572 h 3573"/>
                <a:gd name="T2" fmla="*/ 624 w 810"/>
                <a:gd name="T3" fmla="*/ 3573 h 3573"/>
                <a:gd name="T4" fmla="*/ 0 w 810"/>
                <a:gd name="T5" fmla="*/ 33 h 3573"/>
                <a:gd name="T6" fmla="*/ 178 w 810"/>
                <a:gd name="T7" fmla="*/ 0 h 3573"/>
                <a:gd name="T8" fmla="*/ 810 w 810"/>
                <a:gd name="T9" fmla="*/ 3572 h 3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3573">
                  <a:moveTo>
                    <a:pt x="810" y="3572"/>
                  </a:moveTo>
                  <a:lnTo>
                    <a:pt x="624" y="3573"/>
                  </a:lnTo>
                  <a:lnTo>
                    <a:pt x="0" y="33"/>
                  </a:lnTo>
                  <a:lnTo>
                    <a:pt x="178" y="0"/>
                  </a:lnTo>
                  <a:lnTo>
                    <a:pt x="810" y="3572"/>
                  </a:lnTo>
                  <a:close/>
                </a:path>
              </a:pathLst>
            </a:custGeom>
            <a:solidFill>
              <a:srgbClr val="FF3737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9" name="Rectangle 59"/>
            <p:cNvSpPr>
              <a:spLocks noChangeArrowheads="1"/>
            </p:cNvSpPr>
            <p:nvPr/>
          </p:nvSpPr>
          <p:spPr bwMode="auto">
            <a:xfrm rot="42600000">
              <a:off x="1190" y="366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80" name="Rectangle 60"/>
            <p:cNvSpPr>
              <a:spLocks noChangeArrowheads="1"/>
            </p:cNvSpPr>
            <p:nvPr/>
          </p:nvSpPr>
          <p:spPr bwMode="auto">
            <a:xfrm rot="42600000">
              <a:off x="1765" y="3630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81" name="Group 61"/>
          <p:cNvGrpSpPr>
            <a:grpSpLocks/>
          </p:cNvGrpSpPr>
          <p:nvPr/>
        </p:nvGrpSpPr>
        <p:grpSpPr bwMode="auto">
          <a:xfrm>
            <a:off x="2822406" y="1027113"/>
            <a:ext cx="1285875" cy="5673725"/>
            <a:chOff x="533" y="260"/>
            <a:chExt cx="810" cy="3574"/>
          </a:xfrm>
        </p:grpSpPr>
        <p:sp>
          <p:nvSpPr>
            <p:cNvPr id="5182" name="Freeform 62"/>
            <p:cNvSpPr>
              <a:spLocks/>
            </p:cNvSpPr>
            <p:nvPr/>
          </p:nvSpPr>
          <p:spPr bwMode="auto">
            <a:xfrm>
              <a:off x="533" y="260"/>
              <a:ext cx="810" cy="3574"/>
            </a:xfrm>
            <a:custGeom>
              <a:avLst/>
              <a:gdLst>
                <a:gd name="T0" fmla="*/ 630 w 810"/>
                <a:gd name="T1" fmla="*/ 0 h 3574"/>
                <a:gd name="T2" fmla="*/ 810 w 810"/>
                <a:gd name="T3" fmla="*/ 33 h 3574"/>
                <a:gd name="T4" fmla="*/ 186 w 810"/>
                <a:gd name="T5" fmla="*/ 3574 h 3574"/>
                <a:gd name="T6" fmla="*/ 0 w 810"/>
                <a:gd name="T7" fmla="*/ 3574 h 3574"/>
                <a:gd name="T8" fmla="*/ 630 w 810"/>
                <a:gd name="T9" fmla="*/ 0 h 3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3574">
                  <a:moveTo>
                    <a:pt x="630" y="0"/>
                  </a:moveTo>
                  <a:lnTo>
                    <a:pt x="810" y="33"/>
                  </a:lnTo>
                  <a:lnTo>
                    <a:pt x="186" y="3574"/>
                  </a:lnTo>
                  <a:lnTo>
                    <a:pt x="0" y="3574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004ADE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3" name="Rectangle 63"/>
            <p:cNvSpPr>
              <a:spLocks noChangeArrowheads="1"/>
            </p:cNvSpPr>
            <p:nvPr/>
          </p:nvSpPr>
          <p:spPr bwMode="auto">
            <a:xfrm rot="600000">
              <a:off x="613" y="3627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84" name="Rectangle 64"/>
            <p:cNvSpPr>
              <a:spLocks noChangeArrowheads="1"/>
            </p:cNvSpPr>
            <p:nvPr/>
          </p:nvSpPr>
          <p:spPr bwMode="auto">
            <a:xfrm rot="21000000">
              <a:off x="1191" y="365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6907213" y="431800"/>
            <a:ext cx="1604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Side View</a:t>
            </a:r>
          </a:p>
        </p:txBody>
      </p:sp>
      <p:sp>
        <p:nvSpPr>
          <p:cNvPr id="5194" name="Freeform 74"/>
          <p:cNvSpPr>
            <a:spLocks/>
          </p:cNvSpPr>
          <p:nvPr/>
        </p:nvSpPr>
        <p:spPr bwMode="auto">
          <a:xfrm>
            <a:off x="6780213" y="2039938"/>
            <a:ext cx="560387" cy="117475"/>
          </a:xfrm>
          <a:custGeom>
            <a:avLst/>
            <a:gdLst>
              <a:gd name="T0" fmla="*/ 0 w 353"/>
              <a:gd name="T1" fmla="*/ 54 h 74"/>
              <a:gd name="T2" fmla="*/ 182 w 353"/>
              <a:gd name="T3" fmla="*/ 6 h 74"/>
              <a:gd name="T4" fmla="*/ 353 w 353"/>
              <a:gd name="T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3" h="74">
                <a:moveTo>
                  <a:pt x="0" y="54"/>
                </a:moveTo>
                <a:cubicBezTo>
                  <a:pt x="33" y="35"/>
                  <a:pt x="83" y="0"/>
                  <a:pt x="182" y="6"/>
                </a:cubicBezTo>
                <a:cubicBezTo>
                  <a:pt x="281" y="12"/>
                  <a:pt x="315" y="51"/>
                  <a:pt x="353" y="7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95" name="Text Box 75"/>
          <p:cNvSpPr txBox="1">
            <a:spLocks noChangeArrowheads="1"/>
          </p:cNvSpPr>
          <p:nvPr/>
        </p:nvSpPr>
        <p:spPr bwMode="auto">
          <a:xfrm>
            <a:off x="6861175" y="2119313"/>
            <a:ext cx="30321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/>
              <a:t>10</a:t>
            </a:r>
            <a:r>
              <a:rPr lang="en-US" altLang="en-US" sz="1600" baseline="50000"/>
              <a:t>o</a:t>
            </a:r>
          </a:p>
        </p:txBody>
      </p:sp>
      <p:sp>
        <p:nvSpPr>
          <p:cNvPr id="5197" name="Text Box 77"/>
          <p:cNvSpPr txBox="1">
            <a:spLocks noChangeArrowheads="1"/>
          </p:cNvSpPr>
          <p:nvPr/>
        </p:nvSpPr>
        <p:spPr bwMode="auto">
          <a:xfrm>
            <a:off x="287338" y="203200"/>
            <a:ext cx="583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Cut two these (as shown) for each rack</a:t>
            </a:r>
          </a:p>
        </p:txBody>
      </p:sp>
      <p:sp>
        <p:nvSpPr>
          <p:cNvPr id="5198" name="Text Box 78"/>
          <p:cNvSpPr txBox="1">
            <a:spLocks noChangeArrowheads="1"/>
          </p:cNvSpPr>
          <p:nvPr/>
        </p:nvSpPr>
        <p:spPr bwMode="auto">
          <a:xfrm>
            <a:off x="4255960" y="2079740"/>
            <a:ext cx="1371600" cy="861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en-US" sz="1400" dirty="0"/>
              <a:t>The </a:t>
            </a:r>
            <a:r>
              <a:rPr lang="en-US" altLang="en-US" sz="1400" dirty="0" smtClean="0"/>
              <a:t>top holes </a:t>
            </a:r>
            <a:r>
              <a:rPr lang="en-US" altLang="en-US" sz="1400" dirty="0"/>
              <a:t>(between red and blue) are not the same.</a:t>
            </a:r>
          </a:p>
        </p:txBody>
      </p:sp>
      <p:sp>
        <p:nvSpPr>
          <p:cNvPr id="5200" name="Line 80"/>
          <p:cNvSpPr>
            <a:spLocks noChangeShapeType="1"/>
          </p:cNvSpPr>
          <p:nvPr/>
        </p:nvSpPr>
        <p:spPr bwMode="auto">
          <a:xfrm flipH="1" flipV="1">
            <a:off x="2659924" y="1300162"/>
            <a:ext cx="1817212" cy="7795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01" name="Line 81"/>
          <p:cNvSpPr>
            <a:spLocks noChangeShapeType="1"/>
          </p:cNvSpPr>
          <p:nvPr/>
        </p:nvSpPr>
        <p:spPr bwMode="auto">
          <a:xfrm flipH="1" flipV="1">
            <a:off x="4012474" y="1312164"/>
            <a:ext cx="464662" cy="7675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Text Box 78"/>
          <p:cNvSpPr txBox="1">
            <a:spLocks noChangeArrowheads="1"/>
          </p:cNvSpPr>
          <p:nvPr/>
        </p:nvSpPr>
        <p:spPr bwMode="auto">
          <a:xfrm>
            <a:off x="3749047" y="3730836"/>
            <a:ext cx="1855359" cy="861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400" dirty="0" smtClean="0"/>
              <a:t>It is best (but not absolutely necessary) to angle cut the bottom to sit flat on the ground</a:t>
            </a:r>
            <a:endParaRPr lang="en-US" altLang="en-US" sz="1400" dirty="0"/>
          </a:p>
        </p:txBody>
      </p:sp>
      <p:sp>
        <p:nvSpPr>
          <p:cNvPr id="56" name="Line 80"/>
          <p:cNvSpPr>
            <a:spLocks noChangeShapeType="1"/>
          </p:cNvSpPr>
          <p:nvPr/>
        </p:nvSpPr>
        <p:spPr bwMode="auto">
          <a:xfrm flipH="1">
            <a:off x="3180248" y="4592610"/>
            <a:ext cx="1116415" cy="2092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 Box 78"/>
          <p:cNvSpPr txBox="1">
            <a:spLocks noChangeArrowheads="1"/>
          </p:cNvSpPr>
          <p:nvPr/>
        </p:nvSpPr>
        <p:spPr bwMode="auto">
          <a:xfrm>
            <a:off x="2011966" y="6387630"/>
            <a:ext cx="21113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400" dirty="0" smtClean="0"/>
              <a:t>3”</a:t>
            </a:r>
            <a:endParaRPr lang="en-US" altLang="en-US" sz="1400" dirty="0"/>
          </a:p>
        </p:txBody>
      </p:sp>
      <p:sp>
        <p:nvSpPr>
          <p:cNvPr id="2" name="Left Brace 1"/>
          <p:cNvSpPr/>
          <p:nvPr/>
        </p:nvSpPr>
        <p:spPr>
          <a:xfrm rot="700134">
            <a:off x="2225644" y="6400414"/>
            <a:ext cx="102155" cy="277138"/>
          </a:xfrm>
          <a:prstGeom prst="leftBrace">
            <a:avLst>
              <a:gd name="adj1" fmla="val 22501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 Box 78"/>
          <p:cNvSpPr txBox="1">
            <a:spLocks noChangeArrowheads="1"/>
          </p:cNvSpPr>
          <p:nvPr/>
        </p:nvSpPr>
        <p:spPr bwMode="auto">
          <a:xfrm>
            <a:off x="2811756" y="1067204"/>
            <a:ext cx="21113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400" dirty="0" smtClean="0"/>
              <a:t>2”</a:t>
            </a:r>
            <a:endParaRPr lang="en-US" altLang="en-US" sz="1400" dirty="0"/>
          </a:p>
        </p:txBody>
      </p:sp>
      <p:sp>
        <p:nvSpPr>
          <p:cNvPr id="60" name="Left Brace 59"/>
          <p:cNvSpPr/>
          <p:nvPr/>
        </p:nvSpPr>
        <p:spPr>
          <a:xfrm rot="700134" flipH="1">
            <a:off x="2749720" y="1092286"/>
            <a:ext cx="49464" cy="144039"/>
          </a:xfrm>
          <a:prstGeom prst="leftBrace">
            <a:avLst>
              <a:gd name="adj1" fmla="val 2769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Box 78"/>
          <p:cNvSpPr txBox="1">
            <a:spLocks noChangeArrowheads="1"/>
          </p:cNvSpPr>
          <p:nvPr/>
        </p:nvSpPr>
        <p:spPr bwMode="auto">
          <a:xfrm>
            <a:off x="4256167" y="4989078"/>
            <a:ext cx="197901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400" dirty="0" smtClean="0"/>
              <a:t>24” (or whatever fits your dimensions – leg length and angle of tilt)</a:t>
            </a:r>
            <a:endParaRPr lang="en-US" altLang="en-US" sz="1400" dirty="0"/>
          </a:p>
        </p:txBody>
      </p:sp>
      <p:sp>
        <p:nvSpPr>
          <p:cNvPr id="62" name="Left Brace 61"/>
          <p:cNvSpPr/>
          <p:nvPr/>
        </p:nvSpPr>
        <p:spPr>
          <a:xfrm rot="5400000">
            <a:off x="5176206" y="4590937"/>
            <a:ext cx="189086" cy="230346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Line 73"/>
          <p:cNvSpPr>
            <a:spLocks noChangeShapeType="1"/>
          </p:cNvSpPr>
          <p:nvPr/>
        </p:nvSpPr>
        <p:spPr bwMode="auto">
          <a:xfrm flipV="1">
            <a:off x="6777165" y="2117056"/>
            <a:ext cx="574675" cy="34131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6777165" y="2117056"/>
            <a:ext cx="0" cy="34131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712410" y="3773405"/>
            <a:ext cx="87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Front Legs</a:t>
            </a:r>
            <a:endParaRPr lang="en-US" sz="16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3665038" y="2938506"/>
            <a:ext cx="87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Back Legs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6" name="Freeform 68"/>
          <p:cNvSpPr>
            <a:spLocks noChangeAspect="1"/>
          </p:cNvSpPr>
          <p:nvPr/>
        </p:nvSpPr>
        <p:spPr bwMode="auto">
          <a:xfrm>
            <a:off x="4972123" y="1827275"/>
            <a:ext cx="3338557" cy="431303"/>
          </a:xfrm>
          <a:custGeom>
            <a:avLst/>
            <a:gdLst>
              <a:gd name="T0" fmla="*/ 454 w 7029"/>
              <a:gd name="T1" fmla="*/ 679 h 679"/>
              <a:gd name="T2" fmla="*/ 45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456 w 7029"/>
              <a:gd name="T9" fmla="*/ 226 h 679"/>
              <a:gd name="T10" fmla="*/ 456 w 7029"/>
              <a:gd name="T11" fmla="*/ 0 h 679"/>
              <a:gd name="T12" fmla="*/ 6575 w 7029"/>
              <a:gd name="T13" fmla="*/ 0 h 679"/>
              <a:gd name="T14" fmla="*/ 6575 w 7029"/>
              <a:gd name="T15" fmla="*/ 225 h 679"/>
              <a:gd name="T16" fmla="*/ 7029 w 7029"/>
              <a:gd name="T17" fmla="*/ 226 h 679"/>
              <a:gd name="T18" fmla="*/ 7029 w 7029"/>
              <a:gd name="T19" fmla="*/ 454 h 679"/>
              <a:gd name="T20" fmla="*/ 6575 w 7029"/>
              <a:gd name="T21" fmla="*/ 454 h 679"/>
              <a:gd name="T22" fmla="*/ 6575 w 7029"/>
              <a:gd name="T23" fmla="*/ 679 h 679"/>
              <a:gd name="T24" fmla="*/ 454 w 7029"/>
              <a:gd name="T25" fmla="*/ 679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029" h="679">
                <a:moveTo>
                  <a:pt x="454" y="679"/>
                </a:moveTo>
                <a:lnTo>
                  <a:pt x="454" y="454"/>
                </a:lnTo>
                <a:lnTo>
                  <a:pt x="0" y="454"/>
                </a:lnTo>
                <a:lnTo>
                  <a:pt x="1" y="226"/>
                </a:lnTo>
                <a:lnTo>
                  <a:pt x="456" y="226"/>
                </a:lnTo>
                <a:lnTo>
                  <a:pt x="456" y="0"/>
                </a:lnTo>
                <a:lnTo>
                  <a:pt x="6575" y="0"/>
                </a:lnTo>
                <a:lnTo>
                  <a:pt x="6575" y="225"/>
                </a:lnTo>
                <a:lnTo>
                  <a:pt x="7029" y="226"/>
                </a:lnTo>
                <a:lnTo>
                  <a:pt x="7029" y="454"/>
                </a:lnTo>
                <a:lnTo>
                  <a:pt x="6575" y="454"/>
                </a:lnTo>
                <a:lnTo>
                  <a:pt x="6575" y="679"/>
                </a:lnTo>
                <a:lnTo>
                  <a:pt x="454" y="679"/>
                </a:lnTo>
                <a:close/>
              </a:path>
            </a:pathLst>
          </a:custGeom>
          <a:solidFill>
            <a:srgbClr val="9B10F0"/>
          </a:solidFill>
          <a:ln w="31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8" name="Rectangle 10"/>
          <p:cNvSpPr>
            <a:spLocks noChangeAspect="1" noChangeArrowheads="1"/>
          </p:cNvSpPr>
          <p:nvPr/>
        </p:nvSpPr>
        <p:spPr bwMode="auto">
          <a:xfrm>
            <a:off x="547688" y="6219825"/>
            <a:ext cx="3565525" cy="106363"/>
          </a:xfrm>
          <a:prstGeom prst="rect">
            <a:avLst/>
          </a:prstGeom>
          <a:solidFill>
            <a:srgbClr val="66C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1"/>
          <p:cNvSpPr>
            <a:spLocks noChangeAspect="1" noChangeArrowheads="1"/>
          </p:cNvSpPr>
          <p:nvPr/>
        </p:nvSpPr>
        <p:spPr bwMode="auto">
          <a:xfrm>
            <a:off x="655638" y="381000"/>
            <a:ext cx="3349625" cy="107950"/>
          </a:xfrm>
          <a:prstGeom prst="rect">
            <a:avLst/>
          </a:prstGeom>
          <a:solidFill>
            <a:srgbClr val="99663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4"/>
          <p:cNvSpPr>
            <a:spLocks noChangeAspect="1" noChangeArrowheads="1"/>
          </p:cNvSpPr>
          <p:nvPr/>
        </p:nvSpPr>
        <p:spPr bwMode="auto">
          <a:xfrm>
            <a:off x="762000" y="166688"/>
            <a:ext cx="107950" cy="6481762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spect="1" noChangeArrowheads="1"/>
          </p:cNvSpPr>
          <p:nvPr/>
        </p:nvSpPr>
        <p:spPr bwMode="auto">
          <a:xfrm>
            <a:off x="3790950" y="166688"/>
            <a:ext cx="107950" cy="6481762"/>
          </a:xfrm>
          <a:prstGeom prst="rect">
            <a:avLst/>
          </a:prstGeom>
          <a:solidFill>
            <a:srgbClr val="FF3737"/>
          </a:solidFill>
          <a:ln w="31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spect="1" noChangeArrowheads="1"/>
          </p:cNvSpPr>
          <p:nvPr/>
        </p:nvSpPr>
        <p:spPr bwMode="auto">
          <a:xfrm>
            <a:off x="869950" y="166688"/>
            <a:ext cx="106363" cy="6481762"/>
          </a:xfrm>
          <a:prstGeom prst="rect">
            <a:avLst/>
          </a:prstGeom>
          <a:solidFill>
            <a:srgbClr val="004ADE"/>
          </a:solidFill>
          <a:ln w="3175">
            <a:solidFill>
              <a:srgbClr val="003399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7"/>
          <p:cNvSpPr>
            <a:spLocks noChangeAspect="1" noChangeArrowheads="1"/>
          </p:cNvSpPr>
          <p:nvPr/>
        </p:nvSpPr>
        <p:spPr bwMode="auto">
          <a:xfrm>
            <a:off x="3684588" y="166688"/>
            <a:ext cx="106362" cy="6481762"/>
          </a:xfrm>
          <a:prstGeom prst="rect">
            <a:avLst/>
          </a:prstGeom>
          <a:solidFill>
            <a:srgbClr val="004ADE"/>
          </a:solidFill>
          <a:ln w="3175">
            <a:solidFill>
              <a:srgbClr val="003399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8"/>
          <p:cNvSpPr>
            <a:spLocks noChangeAspect="1" noChangeArrowheads="1"/>
          </p:cNvSpPr>
          <p:nvPr/>
        </p:nvSpPr>
        <p:spPr bwMode="auto">
          <a:xfrm>
            <a:off x="3898900" y="6019800"/>
            <a:ext cx="106363" cy="430213"/>
          </a:xfrm>
          <a:prstGeom prst="rect">
            <a:avLst/>
          </a:prstGeom>
          <a:solidFill>
            <a:srgbClr val="3EA857"/>
          </a:solidFill>
          <a:ln w="317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9"/>
          <p:cNvSpPr>
            <a:spLocks noChangeAspect="1" noChangeArrowheads="1"/>
          </p:cNvSpPr>
          <p:nvPr/>
        </p:nvSpPr>
        <p:spPr bwMode="auto">
          <a:xfrm>
            <a:off x="655638" y="6019800"/>
            <a:ext cx="106362" cy="430213"/>
          </a:xfrm>
          <a:prstGeom prst="rect">
            <a:avLst/>
          </a:prstGeom>
          <a:solidFill>
            <a:srgbClr val="3EA857"/>
          </a:solidFill>
          <a:ln w="317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29" name="Freeform 61"/>
          <p:cNvSpPr>
            <a:spLocks noChangeAspect="1"/>
          </p:cNvSpPr>
          <p:nvPr/>
        </p:nvSpPr>
        <p:spPr bwMode="auto">
          <a:xfrm>
            <a:off x="4857262" y="4651001"/>
            <a:ext cx="3565525" cy="431303"/>
          </a:xfrm>
          <a:custGeom>
            <a:avLst/>
            <a:gdLst>
              <a:gd name="T0" fmla="*/ 684 w 7029"/>
              <a:gd name="T1" fmla="*/ 679 h 679"/>
              <a:gd name="T2" fmla="*/ 68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683 w 7029"/>
              <a:gd name="T9" fmla="*/ 226 h 679"/>
              <a:gd name="T10" fmla="*/ 683 w 7029"/>
              <a:gd name="T11" fmla="*/ 0 h 679"/>
              <a:gd name="T12" fmla="*/ 6348 w 7029"/>
              <a:gd name="T13" fmla="*/ 0 h 679"/>
              <a:gd name="T14" fmla="*/ 6348 w 7029"/>
              <a:gd name="T15" fmla="*/ 226 h 679"/>
              <a:gd name="T16" fmla="*/ 7029 w 7029"/>
              <a:gd name="T17" fmla="*/ 226 h 679"/>
              <a:gd name="T18" fmla="*/ 7029 w 7029"/>
              <a:gd name="T19" fmla="*/ 454 h 679"/>
              <a:gd name="T20" fmla="*/ 6348 w 7029"/>
              <a:gd name="T21" fmla="*/ 454 h 679"/>
              <a:gd name="T22" fmla="*/ 6348 w 7029"/>
              <a:gd name="T23" fmla="*/ 679 h 679"/>
              <a:gd name="T24" fmla="*/ 684 w 7029"/>
              <a:gd name="T25" fmla="*/ 679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029" h="679">
                <a:moveTo>
                  <a:pt x="684" y="679"/>
                </a:moveTo>
                <a:lnTo>
                  <a:pt x="684" y="454"/>
                </a:lnTo>
                <a:lnTo>
                  <a:pt x="0" y="454"/>
                </a:lnTo>
                <a:lnTo>
                  <a:pt x="1" y="226"/>
                </a:lnTo>
                <a:lnTo>
                  <a:pt x="683" y="226"/>
                </a:lnTo>
                <a:lnTo>
                  <a:pt x="683" y="0"/>
                </a:lnTo>
                <a:lnTo>
                  <a:pt x="6348" y="0"/>
                </a:lnTo>
                <a:lnTo>
                  <a:pt x="6348" y="226"/>
                </a:lnTo>
                <a:lnTo>
                  <a:pt x="7029" y="226"/>
                </a:lnTo>
                <a:lnTo>
                  <a:pt x="7029" y="454"/>
                </a:lnTo>
                <a:lnTo>
                  <a:pt x="6348" y="454"/>
                </a:lnTo>
                <a:lnTo>
                  <a:pt x="6348" y="679"/>
                </a:lnTo>
                <a:lnTo>
                  <a:pt x="684" y="679"/>
                </a:lnTo>
                <a:close/>
              </a:path>
            </a:pathLst>
          </a:custGeom>
          <a:solidFill>
            <a:srgbClr val="66CCFF"/>
          </a:solidFill>
          <a:ln w="31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0" name="Rectangle 62"/>
          <p:cNvSpPr>
            <a:spLocks noChangeAspect="1" noChangeArrowheads="1"/>
          </p:cNvSpPr>
          <p:nvPr/>
        </p:nvSpPr>
        <p:spPr bwMode="auto">
          <a:xfrm>
            <a:off x="5749996" y="4705628"/>
            <a:ext cx="57487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1" name="Rectangle 63"/>
          <p:cNvSpPr>
            <a:spLocks noChangeAspect="1" noChangeArrowheads="1"/>
          </p:cNvSpPr>
          <p:nvPr/>
        </p:nvSpPr>
        <p:spPr bwMode="auto">
          <a:xfrm>
            <a:off x="6324862" y="4705628"/>
            <a:ext cx="57487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2" name="Rectangle 64"/>
          <p:cNvSpPr>
            <a:spLocks noChangeAspect="1" noChangeArrowheads="1"/>
          </p:cNvSpPr>
          <p:nvPr/>
        </p:nvSpPr>
        <p:spPr bwMode="auto">
          <a:xfrm>
            <a:off x="6899729" y="4705628"/>
            <a:ext cx="56810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3" name="Rectangle 65"/>
          <p:cNvSpPr>
            <a:spLocks noChangeAspect="1" noChangeArrowheads="1"/>
          </p:cNvSpPr>
          <p:nvPr/>
        </p:nvSpPr>
        <p:spPr bwMode="auto">
          <a:xfrm>
            <a:off x="7473919" y="4705628"/>
            <a:ext cx="57487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4" name="Rectangle 66"/>
          <p:cNvSpPr>
            <a:spLocks noChangeArrowheads="1"/>
          </p:cNvSpPr>
          <p:nvPr/>
        </p:nvSpPr>
        <p:spPr bwMode="auto">
          <a:xfrm>
            <a:off x="5190297" y="4651001"/>
            <a:ext cx="2926080" cy="53992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5" name="Rectangle 67"/>
          <p:cNvSpPr>
            <a:spLocks noChangeArrowheads="1"/>
          </p:cNvSpPr>
          <p:nvPr/>
        </p:nvSpPr>
        <p:spPr bwMode="auto">
          <a:xfrm>
            <a:off x="5187785" y="5028947"/>
            <a:ext cx="2926080" cy="53357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 rot="-120000">
            <a:off x="8146018" y="1810035"/>
            <a:ext cx="107252" cy="3291840"/>
          </a:xfrm>
          <a:prstGeom prst="rect">
            <a:avLst/>
          </a:prstGeom>
          <a:solidFill>
            <a:srgbClr val="3EA85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 rot="120000">
            <a:off x="5029533" y="1810035"/>
            <a:ext cx="107252" cy="3291840"/>
          </a:xfrm>
          <a:prstGeom prst="rect">
            <a:avLst/>
          </a:prstGeom>
          <a:solidFill>
            <a:srgbClr val="3EA85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37" name="Group 69"/>
          <p:cNvGrpSpPr>
            <a:grpSpLocks noChangeAspect="1"/>
          </p:cNvGrpSpPr>
          <p:nvPr/>
        </p:nvGrpSpPr>
        <p:grpSpPr bwMode="auto">
          <a:xfrm>
            <a:off x="4873947" y="3249861"/>
            <a:ext cx="3510707" cy="595723"/>
            <a:chOff x="3463" y="1931"/>
            <a:chExt cx="1473" cy="250"/>
          </a:xfrm>
        </p:grpSpPr>
        <p:sp>
          <p:nvSpPr>
            <p:cNvPr id="7195" name="Freeform 27"/>
            <p:cNvSpPr>
              <a:spLocks noChangeAspect="1"/>
            </p:cNvSpPr>
            <p:nvPr/>
          </p:nvSpPr>
          <p:spPr bwMode="auto">
            <a:xfrm>
              <a:off x="3463" y="1931"/>
              <a:ext cx="1473" cy="182"/>
            </a:xfrm>
            <a:custGeom>
              <a:avLst/>
              <a:gdLst>
                <a:gd name="T0" fmla="*/ 684 w 7029"/>
                <a:gd name="T1" fmla="*/ 679 h 679"/>
                <a:gd name="T2" fmla="*/ 684 w 7029"/>
                <a:gd name="T3" fmla="*/ 454 h 679"/>
                <a:gd name="T4" fmla="*/ 0 w 7029"/>
                <a:gd name="T5" fmla="*/ 454 h 679"/>
                <a:gd name="T6" fmla="*/ 1 w 7029"/>
                <a:gd name="T7" fmla="*/ 226 h 679"/>
                <a:gd name="T8" fmla="*/ 683 w 7029"/>
                <a:gd name="T9" fmla="*/ 226 h 679"/>
                <a:gd name="T10" fmla="*/ 683 w 7029"/>
                <a:gd name="T11" fmla="*/ 0 h 679"/>
                <a:gd name="T12" fmla="*/ 6348 w 7029"/>
                <a:gd name="T13" fmla="*/ 0 h 679"/>
                <a:gd name="T14" fmla="*/ 6348 w 7029"/>
                <a:gd name="T15" fmla="*/ 226 h 679"/>
                <a:gd name="T16" fmla="*/ 7029 w 7029"/>
                <a:gd name="T17" fmla="*/ 226 h 679"/>
                <a:gd name="T18" fmla="*/ 7029 w 7029"/>
                <a:gd name="T19" fmla="*/ 454 h 679"/>
                <a:gd name="T20" fmla="*/ 6348 w 7029"/>
                <a:gd name="T21" fmla="*/ 454 h 679"/>
                <a:gd name="T22" fmla="*/ 6348 w 7029"/>
                <a:gd name="T23" fmla="*/ 679 h 679"/>
                <a:gd name="T24" fmla="*/ 684 w 7029"/>
                <a:gd name="T25" fmla="*/ 679 h 679"/>
                <a:gd name="connsiteX0" fmla="*/ 973 w 10206"/>
                <a:gd name="connsiteY0" fmla="*/ 10000 h 10000"/>
                <a:gd name="connsiteX1" fmla="*/ 973 w 10206"/>
                <a:gd name="connsiteY1" fmla="*/ 6686 h 10000"/>
                <a:gd name="connsiteX2" fmla="*/ 0 w 10206"/>
                <a:gd name="connsiteY2" fmla="*/ 6686 h 10000"/>
                <a:gd name="connsiteX3" fmla="*/ 1 w 10206"/>
                <a:gd name="connsiteY3" fmla="*/ 3328 h 10000"/>
                <a:gd name="connsiteX4" fmla="*/ 972 w 10206"/>
                <a:gd name="connsiteY4" fmla="*/ 3328 h 10000"/>
                <a:gd name="connsiteX5" fmla="*/ 972 w 10206"/>
                <a:gd name="connsiteY5" fmla="*/ 0 h 10000"/>
                <a:gd name="connsiteX6" fmla="*/ 9031 w 10206"/>
                <a:gd name="connsiteY6" fmla="*/ 0 h 10000"/>
                <a:gd name="connsiteX7" fmla="*/ 9031 w 10206"/>
                <a:gd name="connsiteY7" fmla="*/ 3328 h 10000"/>
                <a:gd name="connsiteX8" fmla="*/ 10000 w 10206"/>
                <a:gd name="connsiteY8" fmla="*/ 3328 h 10000"/>
                <a:gd name="connsiteX9" fmla="*/ 10206 w 10206"/>
                <a:gd name="connsiteY9" fmla="*/ 6741 h 10000"/>
                <a:gd name="connsiteX10" fmla="*/ 9031 w 10206"/>
                <a:gd name="connsiteY10" fmla="*/ 6686 h 10000"/>
                <a:gd name="connsiteX11" fmla="*/ 9031 w 10206"/>
                <a:gd name="connsiteY11" fmla="*/ 10000 h 10000"/>
                <a:gd name="connsiteX12" fmla="*/ 973 w 10206"/>
                <a:gd name="connsiteY12" fmla="*/ 10000 h 10000"/>
                <a:gd name="connsiteX0" fmla="*/ 973 w 10219"/>
                <a:gd name="connsiteY0" fmla="*/ 10000 h 10000"/>
                <a:gd name="connsiteX1" fmla="*/ 973 w 10219"/>
                <a:gd name="connsiteY1" fmla="*/ 6686 h 10000"/>
                <a:gd name="connsiteX2" fmla="*/ 0 w 10219"/>
                <a:gd name="connsiteY2" fmla="*/ 6686 h 10000"/>
                <a:gd name="connsiteX3" fmla="*/ 1 w 10219"/>
                <a:gd name="connsiteY3" fmla="*/ 3328 h 10000"/>
                <a:gd name="connsiteX4" fmla="*/ 972 w 10219"/>
                <a:gd name="connsiteY4" fmla="*/ 3328 h 10000"/>
                <a:gd name="connsiteX5" fmla="*/ 972 w 10219"/>
                <a:gd name="connsiteY5" fmla="*/ 0 h 10000"/>
                <a:gd name="connsiteX6" fmla="*/ 9031 w 10219"/>
                <a:gd name="connsiteY6" fmla="*/ 0 h 10000"/>
                <a:gd name="connsiteX7" fmla="*/ 9031 w 10219"/>
                <a:gd name="connsiteY7" fmla="*/ 3328 h 10000"/>
                <a:gd name="connsiteX8" fmla="*/ 10199 w 10219"/>
                <a:gd name="connsiteY8" fmla="*/ 3383 h 10000"/>
                <a:gd name="connsiteX9" fmla="*/ 10206 w 10219"/>
                <a:gd name="connsiteY9" fmla="*/ 6741 h 10000"/>
                <a:gd name="connsiteX10" fmla="*/ 9031 w 10219"/>
                <a:gd name="connsiteY10" fmla="*/ 6686 h 10000"/>
                <a:gd name="connsiteX11" fmla="*/ 9031 w 10219"/>
                <a:gd name="connsiteY11" fmla="*/ 10000 h 10000"/>
                <a:gd name="connsiteX12" fmla="*/ 973 w 10219"/>
                <a:gd name="connsiteY12" fmla="*/ 10000 h 10000"/>
                <a:gd name="connsiteX0" fmla="*/ 973 w 10206"/>
                <a:gd name="connsiteY0" fmla="*/ 10000 h 10000"/>
                <a:gd name="connsiteX1" fmla="*/ 973 w 10206"/>
                <a:gd name="connsiteY1" fmla="*/ 6686 h 10000"/>
                <a:gd name="connsiteX2" fmla="*/ 0 w 10206"/>
                <a:gd name="connsiteY2" fmla="*/ 6686 h 10000"/>
                <a:gd name="connsiteX3" fmla="*/ 1 w 10206"/>
                <a:gd name="connsiteY3" fmla="*/ 3328 h 10000"/>
                <a:gd name="connsiteX4" fmla="*/ 972 w 10206"/>
                <a:gd name="connsiteY4" fmla="*/ 3328 h 10000"/>
                <a:gd name="connsiteX5" fmla="*/ 972 w 10206"/>
                <a:gd name="connsiteY5" fmla="*/ 0 h 10000"/>
                <a:gd name="connsiteX6" fmla="*/ 9031 w 10206"/>
                <a:gd name="connsiteY6" fmla="*/ 0 h 10000"/>
                <a:gd name="connsiteX7" fmla="*/ 9031 w 10206"/>
                <a:gd name="connsiteY7" fmla="*/ 3328 h 10000"/>
                <a:gd name="connsiteX8" fmla="*/ 10199 w 10206"/>
                <a:gd name="connsiteY8" fmla="*/ 3383 h 10000"/>
                <a:gd name="connsiteX9" fmla="*/ 10206 w 10206"/>
                <a:gd name="connsiteY9" fmla="*/ 6741 h 10000"/>
                <a:gd name="connsiteX10" fmla="*/ 9031 w 10206"/>
                <a:gd name="connsiteY10" fmla="*/ 6686 h 10000"/>
                <a:gd name="connsiteX11" fmla="*/ 9031 w 10206"/>
                <a:gd name="connsiteY11" fmla="*/ 10000 h 10000"/>
                <a:gd name="connsiteX12" fmla="*/ 973 w 10206"/>
                <a:gd name="connsiteY12" fmla="*/ 10000 h 10000"/>
                <a:gd name="connsiteX0" fmla="*/ 973 w 10220"/>
                <a:gd name="connsiteY0" fmla="*/ 10000 h 10000"/>
                <a:gd name="connsiteX1" fmla="*/ 973 w 10220"/>
                <a:gd name="connsiteY1" fmla="*/ 6686 h 10000"/>
                <a:gd name="connsiteX2" fmla="*/ 0 w 10220"/>
                <a:gd name="connsiteY2" fmla="*/ 6686 h 10000"/>
                <a:gd name="connsiteX3" fmla="*/ 1 w 10220"/>
                <a:gd name="connsiteY3" fmla="*/ 3328 h 10000"/>
                <a:gd name="connsiteX4" fmla="*/ 972 w 10220"/>
                <a:gd name="connsiteY4" fmla="*/ 3328 h 10000"/>
                <a:gd name="connsiteX5" fmla="*/ 972 w 10220"/>
                <a:gd name="connsiteY5" fmla="*/ 0 h 10000"/>
                <a:gd name="connsiteX6" fmla="*/ 9031 w 10220"/>
                <a:gd name="connsiteY6" fmla="*/ 0 h 10000"/>
                <a:gd name="connsiteX7" fmla="*/ 9031 w 10220"/>
                <a:gd name="connsiteY7" fmla="*/ 3328 h 10000"/>
                <a:gd name="connsiteX8" fmla="*/ 10220 w 10220"/>
                <a:gd name="connsiteY8" fmla="*/ 3328 h 10000"/>
                <a:gd name="connsiteX9" fmla="*/ 10206 w 10220"/>
                <a:gd name="connsiteY9" fmla="*/ 6741 h 10000"/>
                <a:gd name="connsiteX10" fmla="*/ 9031 w 10220"/>
                <a:gd name="connsiteY10" fmla="*/ 6686 h 10000"/>
                <a:gd name="connsiteX11" fmla="*/ 9031 w 10220"/>
                <a:gd name="connsiteY11" fmla="*/ 10000 h 10000"/>
                <a:gd name="connsiteX12" fmla="*/ 973 w 10220"/>
                <a:gd name="connsiteY12" fmla="*/ 10000 h 10000"/>
                <a:gd name="connsiteX0" fmla="*/ 973 w 10206"/>
                <a:gd name="connsiteY0" fmla="*/ 10000 h 10000"/>
                <a:gd name="connsiteX1" fmla="*/ 973 w 10206"/>
                <a:gd name="connsiteY1" fmla="*/ 6686 h 10000"/>
                <a:gd name="connsiteX2" fmla="*/ 0 w 10206"/>
                <a:gd name="connsiteY2" fmla="*/ 6686 h 10000"/>
                <a:gd name="connsiteX3" fmla="*/ 1 w 10206"/>
                <a:gd name="connsiteY3" fmla="*/ 3328 h 10000"/>
                <a:gd name="connsiteX4" fmla="*/ 972 w 10206"/>
                <a:gd name="connsiteY4" fmla="*/ 3328 h 10000"/>
                <a:gd name="connsiteX5" fmla="*/ 972 w 10206"/>
                <a:gd name="connsiteY5" fmla="*/ 0 h 10000"/>
                <a:gd name="connsiteX6" fmla="*/ 9031 w 10206"/>
                <a:gd name="connsiteY6" fmla="*/ 0 h 10000"/>
                <a:gd name="connsiteX7" fmla="*/ 9031 w 10206"/>
                <a:gd name="connsiteY7" fmla="*/ 3328 h 10000"/>
                <a:gd name="connsiteX8" fmla="*/ 10206 w 10206"/>
                <a:gd name="connsiteY8" fmla="*/ 3328 h 10000"/>
                <a:gd name="connsiteX9" fmla="*/ 10206 w 10206"/>
                <a:gd name="connsiteY9" fmla="*/ 6741 h 10000"/>
                <a:gd name="connsiteX10" fmla="*/ 9031 w 10206"/>
                <a:gd name="connsiteY10" fmla="*/ 6686 h 10000"/>
                <a:gd name="connsiteX11" fmla="*/ 9031 w 10206"/>
                <a:gd name="connsiteY11" fmla="*/ 10000 h 10000"/>
                <a:gd name="connsiteX12" fmla="*/ 973 w 10206"/>
                <a:gd name="connsiteY12" fmla="*/ 10000 h 10000"/>
                <a:gd name="connsiteX0" fmla="*/ 1243 w 10476"/>
                <a:gd name="connsiteY0" fmla="*/ 10000 h 10000"/>
                <a:gd name="connsiteX1" fmla="*/ 1243 w 10476"/>
                <a:gd name="connsiteY1" fmla="*/ 6686 h 10000"/>
                <a:gd name="connsiteX2" fmla="*/ 0 w 10476"/>
                <a:gd name="connsiteY2" fmla="*/ 6741 h 10000"/>
                <a:gd name="connsiteX3" fmla="*/ 271 w 10476"/>
                <a:gd name="connsiteY3" fmla="*/ 3328 h 10000"/>
                <a:gd name="connsiteX4" fmla="*/ 1242 w 10476"/>
                <a:gd name="connsiteY4" fmla="*/ 3328 h 10000"/>
                <a:gd name="connsiteX5" fmla="*/ 1242 w 10476"/>
                <a:gd name="connsiteY5" fmla="*/ 0 h 10000"/>
                <a:gd name="connsiteX6" fmla="*/ 9301 w 10476"/>
                <a:gd name="connsiteY6" fmla="*/ 0 h 10000"/>
                <a:gd name="connsiteX7" fmla="*/ 9301 w 10476"/>
                <a:gd name="connsiteY7" fmla="*/ 3328 h 10000"/>
                <a:gd name="connsiteX8" fmla="*/ 10476 w 10476"/>
                <a:gd name="connsiteY8" fmla="*/ 3328 h 10000"/>
                <a:gd name="connsiteX9" fmla="*/ 10476 w 10476"/>
                <a:gd name="connsiteY9" fmla="*/ 6741 h 10000"/>
                <a:gd name="connsiteX10" fmla="*/ 9301 w 10476"/>
                <a:gd name="connsiteY10" fmla="*/ 6686 h 10000"/>
                <a:gd name="connsiteX11" fmla="*/ 9301 w 10476"/>
                <a:gd name="connsiteY11" fmla="*/ 10000 h 10000"/>
                <a:gd name="connsiteX12" fmla="*/ 1243 w 10476"/>
                <a:gd name="connsiteY12" fmla="*/ 10000 h 10000"/>
                <a:gd name="connsiteX0" fmla="*/ 1243 w 10476"/>
                <a:gd name="connsiteY0" fmla="*/ 10000 h 10000"/>
                <a:gd name="connsiteX1" fmla="*/ 1243 w 10476"/>
                <a:gd name="connsiteY1" fmla="*/ 6686 h 10000"/>
                <a:gd name="connsiteX2" fmla="*/ 0 w 10476"/>
                <a:gd name="connsiteY2" fmla="*/ 6741 h 10000"/>
                <a:gd name="connsiteX3" fmla="*/ 271 w 10476"/>
                <a:gd name="connsiteY3" fmla="*/ 3328 h 10000"/>
                <a:gd name="connsiteX4" fmla="*/ 1242 w 10476"/>
                <a:gd name="connsiteY4" fmla="*/ 3328 h 10000"/>
                <a:gd name="connsiteX5" fmla="*/ 1242 w 10476"/>
                <a:gd name="connsiteY5" fmla="*/ 0 h 10000"/>
                <a:gd name="connsiteX6" fmla="*/ 9301 w 10476"/>
                <a:gd name="connsiteY6" fmla="*/ 0 h 10000"/>
                <a:gd name="connsiteX7" fmla="*/ 9301 w 10476"/>
                <a:gd name="connsiteY7" fmla="*/ 3328 h 10000"/>
                <a:gd name="connsiteX8" fmla="*/ 10476 w 10476"/>
                <a:gd name="connsiteY8" fmla="*/ 3328 h 10000"/>
                <a:gd name="connsiteX9" fmla="*/ 10476 w 10476"/>
                <a:gd name="connsiteY9" fmla="*/ 6741 h 10000"/>
                <a:gd name="connsiteX10" fmla="*/ 9301 w 10476"/>
                <a:gd name="connsiteY10" fmla="*/ 6686 h 10000"/>
                <a:gd name="connsiteX11" fmla="*/ 9301 w 10476"/>
                <a:gd name="connsiteY11" fmla="*/ 10000 h 10000"/>
                <a:gd name="connsiteX12" fmla="*/ 1243 w 10476"/>
                <a:gd name="connsiteY12" fmla="*/ 10000 h 10000"/>
                <a:gd name="connsiteX0" fmla="*/ 1243 w 10476"/>
                <a:gd name="connsiteY0" fmla="*/ 10000 h 10000"/>
                <a:gd name="connsiteX1" fmla="*/ 1243 w 10476"/>
                <a:gd name="connsiteY1" fmla="*/ 6686 h 10000"/>
                <a:gd name="connsiteX2" fmla="*/ 0 w 10476"/>
                <a:gd name="connsiteY2" fmla="*/ 6741 h 10000"/>
                <a:gd name="connsiteX3" fmla="*/ 37 w 10476"/>
                <a:gd name="connsiteY3" fmla="*/ 3383 h 10000"/>
                <a:gd name="connsiteX4" fmla="*/ 1242 w 10476"/>
                <a:gd name="connsiteY4" fmla="*/ 3328 h 10000"/>
                <a:gd name="connsiteX5" fmla="*/ 1242 w 10476"/>
                <a:gd name="connsiteY5" fmla="*/ 0 h 10000"/>
                <a:gd name="connsiteX6" fmla="*/ 9301 w 10476"/>
                <a:gd name="connsiteY6" fmla="*/ 0 h 10000"/>
                <a:gd name="connsiteX7" fmla="*/ 9301 w 10476"/>
                <a:gd name="connsiteY7" fmla="*/ 3328 h 10000"/>
                <a:gd name="connsiteX8" fmla="*/ 10476 w 10476"/>
                <a:gd name="connsiteY8" fmla="*/ 3328 h 10000"/>
                <a:gd name="connsiteX9" fmla="*/ 10476 w 10476"/>
                <a:gd name="connsiteY9" fmla="*/ 6741 h 10000"/>
                <a:gd name="connsiteX10" fmla="*/ 9301 w 10476"/>
                <a:gd name="connsiteY10" fmla="*/ 6686 h 10000"/>
                <a:gd name="connsiteX11" fmla="*/ 9301 w 10476"/>
                <a:gd name="connsiteY11" fmla="*/ 10000 h 10000"/>
                <a:gd name="connsiteX12" fmla="*/ 1243 w 10476"/>
                <a:gd name="connsiteY12" fmla="*/ 10000 h 10000"/>
                <a:gd name="connsiteX0" fmla="*/ 1243 w 10476"/>
                <a:gd name="connsiteY0" fmla="*/ 10000 h 10000"/>
                <a:gd name="connsiteX1" fmla="*/ 1243 w 10476"/>
                <a:gd name="connsiteY1" fmla="*/ 6686 h 10000"/>
                <a:gd name="connsiteX2" fmla="*/ 0 w 10476"/>
                <a:gd name="connsiteY2" fmla="*/ 6741 h 10000"/>
                <a:gd name="connsiteX3" fmla="*/ 37 w 10476"/>
                <a:gd name="connsiteY3" fmla="*/ 3383 h 10000"/>
                <a:gd name="connsiteX4" fmla="*/ 1242 w 10476"/>
                <a:gd name="connsiteY4" fmla="*/ 3328 h 10000"/>
                <a:gd name="connsiteX5" fmla="*/ 1242 w 10476"/>
                <a:gd name="connsiteY5" fmla="*/ 0 h 10000"/>
                <a:gd name="connsiteX6" fmla="*/ 9301 w 10476"/>
                <a:gd name="connsiteY6" fmla="*/ 0 h 10000"/>
                <a:gd name="connsiteX7" fmla="*/ 9301 w 10476"/>
                <a:gd name="connsiteY7" fmla="*/ 3328 h 10000"/>
                <a:gd name="connsiteX8" fmla="*/ 10476 w 10476"/>
                <a:gd name="connsiteY8" fmla="*/ 3328 h 10000"/>
                <a:gd name="connsiteX9" fmla="*/ 10476 w 10476"/>
                <a:gd name="connsiteY9" fmla="*/ 6741 h 10000"/>
                <a:gd name="connsiteX10" fmla="*/ 9301 w 10476"/>
                <a:gd name="connsiteY10" fmla="*/ 6686 h 10000"/>
                <a:gd name="connsiteX11" fmla="*/ 9301 w 10476"/>
                <a:gd name="connsiteY11" fmla="*/ 10000 h 10000"/>
                <a:gd name="connsiteX12" fmla="*/ 1243 w 10476"/>
                <a:gd name="connsiteY12" fmla="*/ 10000 h 10000"/>
                <a:gd name="connsiteX0" fmla="*/ 1245 w 10478"/>
                <a:gd name="connsiteY0" fmla="*/ 10000 h 10000"/>
                <a:gd name="connsiteX1" fmla="*/ 1245 w 10478"/>
                <a:gd name="connsiteY1" fmla="*/ 6686 h 10000"/>
                <a:gd name="connsiteX2" fmla="*/ 2 w 10478"/>
                <a:gd name="connsiteY2" fmla="*/ 6741 h 10000"/>
                <a:gd name="connsiteX3" fmla="*/ 3 w 10478"/>
                <a:gd name="connsiteY3" fmla="*/ 3438 h 10000"/>
                <a:gd name="connsiteX4" fmla="*/ 1244 w 10478"/>
                <a:gd name="connsiteY4" fmla="*/ 3328 h 10000"/>
                <a:gd name="connsiteX5" fmla="*/ 1244 w 10478"/>
                <a:gd name="connsiteY5" fmla="*/ 0 h 10000"/>
                <a:gd name="connsiteX6" fmla="*/ 9303 w 10478"/>
                <a:gd name="connsiteY6" fmla="*/ 0 h 10000"/>
                <a:gd name="connsiteX7" fmla="*/ 9303 w 10478"/>
                <a:gd name="connsiteY7" fmla="*/ 3328 h 10000"/>
                <a:gd name="connsiteX8" fmla="*/ 10478 w 10478"/>
                <a:gd name="connsiteY8" fmla="*/ 3328 h 10000"/>
                <a:gd name="connsiteX9" fmla="*/ 10478 w 10478"/>
                <a:gd name="connsiteY9" fmla="*/ 6741 h 10000"/>
                <a:gd name="connsiteX10" fmla="*/ 9303 w 10478"/>
                <a:gd name="connsiteY10" fmla="*/ 6686 h 10000"/>
                <a:gd name="connsiteX11" fmla="*/ 9303 w 10478"/>
                <a:gd name="connsiteY11" fmla="*/ 10000 h 10000"/>
                <a:gd name="connsiteX12" fmla="*/ 1245 w 10478"/>
                <a:gd name="connsiteY12" fmla="*/ 10000 h 10000"/>
                <a:gd name="connsiteX0" fmla="*/ 1243 w 10476"/>
                <a:gd name="connsiteY0" fmla="*/ 10000 h 10000"/>
                <a:gd name="connsiteX1" fmla="*/ 1243 w 10476"/>
                <a:gd name="connsiteY1" fmla="*/ 6686 h 10000"/>
                <a:gd name="connsiteX2" fmla="*/ 0 w 10476"/>
                <a:gd name="connsiteY2" fmla="*/ 6741 h 10000"/>
                <a:gd name="connsiteX3" fmla="*/ 1 w 10476"/>
                <a:gd name="connsiteY3" fmla="*/ 3438 h 10000"/>
                <a:gd name="connsiteX4" fmla="*/ 1242 w 10476"/>
                <a:gd name="connsiteY4" fmla="*/ 3328 h 10000"/>
                <a:gd name="connsiteX5" fmla="*/ 1242 w 10476"/>
                <a:gd name="connsiteY5" fmla="*/ 0 h 10000"/>
                <a:gd name="connsiteX6" fmla="*/ 9301 w 10476"/>
                <a:gd name="connsiteY6" fmla="*/ 0 h 10000"/>
                <a:gd name="connsiteX7" fmla="*/ 9301 w 10476"/>
                <a:gd name="connsiteY7" fmla="*/ 3328 h 10000"/>
                <a:gd name="connsiteX8" fmla="*/ 10476 w 10476"/>
                <a:gd name="connsiteY8" fmla="*/ 3328 h 10000"/>
                <a:gd name="connsiteX9" fmla="*/ 10476 w 10476"/>
                <a:gd name="connsiteY9" fmla="*/ 6741 h 10000"/>
                <a:gd name="connsiteX10" fmla="*/ 9301 w 10476"/>
                <a:gd name="connsiteY10" fmla="*/ 6686 h 10000"/>
                <a:gd name="connsiteX11" fmla="*/ 9301 w 10476"/>
                <a:gd name="connsiteY11" fmla="*/ 10000 h 10000"/>
                <a:gd name="connsiteX12" fmla="*/ 1243 w 10476"/>
                <a:gd name="connsiteY1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6" h="10000">
                  <a:moveTo>
                    <a:pt x="1243" y="10000"/>
                  </a:moveTo>
                  <a:lnTo>
                    <a:pt x="1243" y="6686"/>
                  </a:lnTo>
                  <a:lnTo>
                    <a:pt x="0" y="6741"/>
                  </a:lnTo>
                  <a:cubicBezTo>
                    <a:pt x="0" y="5640"/>
                    <a:pt x="1" y="4539"/>
                    <a:pt x="1" y="3438"/>
                  </a:cubicBezTo>
                  <a:lnTo>
                    <a:pt x="1242" y="3328"/>
                  </a:lnTo>
                  <a:lnTo>
                    <a:pt x="1242" y="0"/>
                  </a:lnTo>
                  <a:lnTo>
                    <a:pt x="9301" y="0"/>
                  </a:lnTo>
                  <a:lnTo>
                    <a:pt x="9301" y="3328"/>
                  </a:lnTo>
                  <a:lnTo>
                    <a:pt x="10476" y="3328"/>
                  </a:lnTo>
                  <a:cubicBezTo>
                    <a:pt x="10478" y="4447"/>
                    <a:pt x="10474" y="5622"/>
                    <a:pt x="10476" y="6741"/>
                  </a:cubicBezTo>
                  <a:lnTo>
                    <a:pt x="9301" y="6686"/>
                  </a:lnTo>
                  <a:lnTo>
                    <a:pt x="9301" y="10000"/>
                  </a:lnTo>
                  <a:lnTo>
                    <a:pt x="1243" y="10000"/>
                  </a:lnTo>
                  <a:close/>
                </a:path>
              </a:pathLst>
            </a:custGeom>
            <a:solidFill>
              <a:srgbClr val="996633"/>
            </a:soli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Oval 28"/>
            <p:cNvSpPr>
              <a:spLocks noChangeAspect="1" noChangeArrowheads="1"/>
            </p:cNvSpPr>
            <p:nvPr/>
          </p:nvSpPr>
          <p:spPr bwMode="auto">
            <a:xfrm>
              <a:off x="3910" y="2044"/>
              <a:ext cx="136" cy="13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7" name="Oval 29"/>
            <p:cNvSpPr>
              <a:spLocks noChangeAspect="1" noChangeArrowheads="1"/>
            </p:cNvSpPr>
            <p:nvPr/>
          </p:nvSpPr>
          <p:spPr bwMode="auto">
            <a:xfrm>
              <a:off x="3683" y="2044"/>
              <a:ext cx="136" cy="13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8" name="Oval 30"/>
            <p:cNvSpPr>
              <a:spLocks noChangeAspect="1" noChangeArrowheads="1"/>
            </p:cNvSpPr>
            <p:nvPr/>
          </p:nvSpPr>
          <p:spPr bwMode="auto">
            <a:xfrm>
              <a:off x="4136" y="2044"/>
              <a:ext cx="136" cy="13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9" name="Oval 31"/>
            <p:cNvSpPr>
              <a:spLocks noChangeAspect="1" noChangeArrowheads="1"/>
            </p:cNvSpPr>
            <p:nvPr/>
          </p:nvSpPr>
          <p:spPr bwMode="auto">
            <a:xfrm>
              <a:off x="4363" y="2044"/>
              <a:ext cx="136" cy="13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0" name="Oval 32"/>
            <p:cNvSpPr>
              <a:spLocks noChangeAspect="1" noChangeArrowheads="1"/>
            </p:cNvSpPr>
            <p:nvPr/>
          </p:nvSpPr>
          <p:spPr bwMode="auto">
            <a:xfrm>
              <a:off x="4590" y="2044"/>
              <a:ext cx="136" cy="13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9" name="Rectangle 21"/>
          <p:cNvSpPr>
            <a:spLocks noChangeAspect="1" noChangeArrowheads="1"/>
          </p:cNvSpPr>
          <p:nvPr/>
        </p:nvSpPr>
        <p:spPr bwMode="auto">
          <a:xfrm>
            <a:off x="5080980" y="3206969"/>
            <a:ext cx="107252" cy="1987331"/>
          </a:xfrm>
          <a:prstGeom prst="rect">
            <a:avLst/>
          </a:prstGeom>
          <a:solidFill>
            <a:srgbClr val="FF373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Rectangle 22"/>
          <p:cNvSpPr>
            <a:spLocks noChangeAspect="1" noChangeArrowheads="1"/>
          </p:cNvSpPr>
          <p:nvPr/>
        </p:nvSpPr>
        <p:spPr bwMode="auto">
          <a:xfrm>
            <a:off x="8091093" y="3206969"/>
            <a:ext cx="107252" cy="1987331"/>
          </a:xfrm>
          <a:prstGeom prst="rect">
            <a:avLst/>
          </a:prstGeom>
          <a:solidFill>
            <a:srgbClr val="FF373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Rectangle 23"/>
          <p:cNvSpPr>
            <a:spLocks noChangeAspect="1" noChangeArrowheads="1"/>
          </p:cNvSpPr>
          <p:nvPr/>
        </p:nvSpPr>
        <p:spPr bwMode="auto">
          <a:xfrm>
            <a:off x="5192347" y="1736725"/>
            <a:ext cx="107252" cy="1987331"/>
          </a:xfrm>
          <a:prstGeom prst="rect">
            <a:avLst/>
          </a:prstGeom>
          <a:solidFill>
            <a:srgbClr val="004AD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Rectangle 24"/>
          <p:cNvSpPr>
            <a:spLocks noChangeAspect="1" noChangeArrowheads="1"/>
          </p:cNvSpPr>
          <p:nvPr/>
        </p:nvSpPr>
        <p:spPr bwMode="auto">
          <a:xfrm>
            <a:off x="7983841" y="1736725"/>
            <a:ext cx="107252" cy="1987331"/>
          </a:xfrm>
          <a:prstGeom prst="rect">
            <a:avLst/>
          </a:prstGeom>
          <a:solidFill>
            <a:srgbClr val="004AD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39" name="Text Box 71"/>
          <p:cNvSpPr txBox="1">
            <a:spLocks noChangeArrowheads="1"/>
          </p:cNvSpPr>
          <p:nvPr/>
        </p:nvSpPr>
        <p:spPr bwMode="auto">
          <a:xfrm>
            <a:off x="1460500" y="2403064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Front View</a:t>
            </a:r>
          </a:p>
        </p:txBody>
      </p:sp>
      <p:sp>
        <p:nvSpPr>
          <p:cNvPr id="7240" name="Text Box 72"/>
          <p:cNvSpPr txBox="1">
            <a:spLocks noChangeArrowheads="1"/>
          </p:cNvSpPr>
          <p:nvPr/>
        </p:nvSpPr>
        <p:spPr bwMode="auto">
          <a:xfrm>
            <a:off x="5881783" y="2364964"/>
            <a:ext cx="1519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/>
              <a:t>Top View</a:t>
            </a:r>
          </a:p>
        </p:txBody>
      </p:sp>
      <p:sp>
        <p:nvSpPr>
          <p:cNvPr id="47" name="Rectangle 67"/>
          <p:cNvSpPr>
            <a:spLocks noChangeArrowheads="1"/>
          </p:cNvSpPr>
          <p:nvPr/>
        </p:nvSpPr>
        <p:spPr bwMode="auto">
          <a:xfrm>
            <a:off x="869950" y="6166468"/>
            <a:ext cx="2926080" cy="53357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869950" y="6219825"/>
            <a:ext cx="2926080" cy="106363"/>
          </a:xfrm>
          <a:prstGeom prst="rect">
            <a:avLst/>
          </a:prstGeom>
          <a:solidFill>
            <a:srgbClr val="66C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65"/>
          <p:cNvSpPr>
            <a:spLocks noChangeAspect="1" noChangeArrowheads="1"/>
          </p:cNvSpPr>
          <p:nvPr/>
        </p:nvSpPr>
        <p:spPr bwMode="auto">
          <a:xfrm>
            <a:off x="8030090" y="4704358"/>
            <a:ext cx="57487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62"/>
          <p:cNvSpPr>
            <a:spLocks noChangeAspect="1" noChangeArrowheads="1"/>
          </p:cNvSpPr>
          <p:nvPr/>
        </p:nvSpPr>
        <p:spPr bwMode="auto">
          <a:xfrm>
            <a:off x="5189939" y="4705628"/>
            <a:ext cx="57487" cy="323954"/>
          </a:xfrm>
          <a:prstGeom prst="rect">
            <a:avLst/>
          </a:prstGeom>
          <a:solidFill>
            <a:srgbClr val="4986C3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4740597" y="431074"/>
            <a:ext cx="3784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If you don’t want the side braces angled, you can lengthen the rear brace </a:t>
            </a:r>
            <a:r>
              <a:rPr lang="en-US" sz="1400" dirty="0" err="1" smtClean="0"/>
              <a:t>tenons</a:t>
            </a:r>
            <a:r>
              <a:rPr lang="en-US" sz="1400" dirty="0" smtClean="0"/>
              <a:t> and insert a spacer block (the thickness of the legs) between the back legs and the side brace. </a:t>
            </a:r>
            <a:endParaRPr lang="en-US" sz="1400" dirty="0"/>
          </a:p>
        </p:txBody>
      </p:sp>
      <p:sp>
        <p:nvSpPr>
          <p:cNvPr id="2" name="Freeform 1"/>
          <p:cNvSpPr/>
          <p:nvPr/>
        </p:nvSpPr>
        <p:spPr>
          <a:xfrm>
            <a:off x="5163184" y="1371600"/>
            <a:ext cx="1378464" cy="371475"/>
          </a:xfrm>
          <a:custGeom>
            <a:avLst/>
            <a:gdLst>
              <a:gd name="connsiteX0" fmla="*/ 1282001 w 1282001"/>
              <a:gd name="connsiteY0" fmla="*/ 0 h 371475"/>
              <a:gd name="connsiteX1" fmla="*/ 167576 w 1282001"/>
              <a:gd name="connsiteY1" fmla="*/ 133350 h 371475"/>
              <a:gd name="connsiteX2" fmla="*/ 24701 w 1282001"/>
              <a:gd name="connsiteY2" fmla="*/ 371475 h 371475"/>
              <a:gd name="connsiteX0" fmla="*/ 1262854 w 1262854"/>
              <a:gd name="connsiteY0" fmla="*/ 0 h 371475"/>
              <a:gd name="connsiteX1" fmla="*/ 300829 w 1262854"/>
              <a:gd name="connsiteY1" fmla="*/ 95250 h 371475"/>
              <a:gd name="connsiteX2" fmla="*/ 5554 w 1262854"/>
              <a:gd name="connsiteY2" fmla="*/ 371475 h 371475"/>
              <a:gd name="connsiteX0" fmla="*/ 1266191 w 1266191"/>
              <a:gd name="connsiteY0" fmla="*/ 0 h 371475"/>
              <a:gd name="connsiteX1" fmla="*/ 304166 w 1266191"/>
              <a:gd name="connsiteY1" fmla="*/ 95250 h 371475"/>
              <a:gd name="connsiteX2" fmla="*/ 8891 w 1266191"/>
              <a:gd name="connsiteY2" fmla="*/ 371475 h 371475"/>
              <a:gd name="connsiteX0" fmla="*/ 1266191 w 1266191"/>
              <a:gd name="connsiteY0" fmla="*/ 0 h 371475"/>
              <a:gd name="connsiteX1" fmla="*/ 304166 w 1266191"/>
              <a:gd name="connsiteY1" fmla="*/ 95250 h 371475"/>
              <a:gd name="connsiteX2" fmla="*/ 8891 w 1266191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6191" h="371475">
                <a:moveTo>
                  <a:pt x="1266191" y="0"/>
                </a:moveTo>
                <a:cubicBezTo>
                  <a:pt x="1232853" y="92869"/>
                  <a:pt x="580391" y="90488"/>
                  <a:pt x="304166" y="95250"/>
                </a:cubicBezTo>
                <a:cubicBezTo>
                  <a:pt x="27941" y="100012"/>
                  <a:pt x="-24447" y="283368"/>
                  <a:pt x="8891" y="371475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 flipH="1">
            <a:off x="6630548" y="1371600"/>
            <a:ext cx="1476465" cy="371475"/>
          </a:xfrm>
          <a:custGeom>
            <a:avLst/>
            <a:gdLst>
              <a:gd name="connsiteX0" fmla="*/ 1282001 w 1282001"/>
              <a:gd name="connsiteY0" fmla="*/ 0 h 371475"/>
              <a:gd name="connsiteX1" fmla="*/ 167576 w 1282001"/>
              <a:gd name="connsiteY1" fmla="*/ 133350 h 371475"/>
              <a:gd name="connsiteX2" fmla="*/ 24701 w 1282001"/>
              <a:gd name="connsiteY2" fmla="*/ 371475 h 371475"/>
              <a:gd name="connsiteX0" fmla="*/ 1262854 w 1262854"/>
              <a:gd name="connsiteY0" fmla="*/ 0 h 371475"/>
              <a:gd name="connsiteX1" fmla="*/ 300829 w 1262854"/>
              <a:gd name="connsiteY1" fmla="*/ 95250 h 371475"/>
              <a:gd name="connsiteX2" fmla="*/ 5554 w 1262854"/>
              <a:gd name="connsiteY2" fmla="*/ 371475 h 371475"/>
              <a:gd name="connsiteX0" fmla="*/ 1266191 w 1266191"/>
              <a:gd name="connsiteY0" fmla="*/ 0 h 371475"/>
              <a:gd name="connsiteX1" fmla="*/ 304166 w 1266191"/>
              <a:gd name="connsiteY1" fmla="*/ 95250 h 371475"/>
              <a:gd name="connsiteX2" fmla="*/ 8891 w 1266191"/>
              <a:gd name="connsiteY2" fmla="*/ 371475 h 371475"/>
              <a:gd name="connsiteX0" fmla="*/ 1266191 w 1266191"/>
              <a:gd name="connsiteY0" fmla="*/ 0 h 371475"/>
              <a:gd name="connsiteX1" fmla="*/ 304166 w 1266191"/>
              <a:gd name="connsiteY1" fmla="*/ 95250 h 371475"/>
              <a:gd name="connsiteX2" fmla="*/ 8891 w 1266191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6191" h="371475">
                <a:moveTo>
                  <a:pt x="1266191" y="0"/>
                </a:moveTo>
                <a:cubicBezTo>
                  <a:pt x="1232853" y="92869"/>
                  <a:pt x="580391" y="90488"/>
                  <a:pt x="304166" y="95250"/>
                </a:cubicBezTo>
                <a:cubicBezTo>
                  <a:pt x="27941" y="100012"/>
                  <a:pt x="-24447" y="283368"/>
                  <a:pt x="8891" y="371475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Line 86"/>
          <p:cNvSpPr>
            <a:spLocks noChangeShapeType="1"/>
          </p:cNvSpPr>
          <p:nvPr/>
        </p:nvSpPr>
        <p:spPr bwMode="auto">
          <a:xfrm>
            <a:off x="6418166" y="4869587"/>
            <a:ext cx="2303462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Text Box 78"/>
          <p:cNvSpPr txBox="1">
            <a:spLocks noChangeArrowheads="1"/>
          </p:cNvSpPr>
          <p:nvPr/>
        </p:nvSpPr>
        <p:spPr bwMode="auto">
          <a:xfrm>
            <a:off x="7799999" y="945385"/>
            <a:ext cx="11538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200" dirty="0" smtClean="0"/>
              <a:t>1. Mark this hole on the rear leg</a:t>
            </a:r>
            <a:endParaRPr lang="en-US" altLang="en-US" sz="1200" dirty="0"/>
          </a:p>
        </p:txBody>
      </p:sp>
      <p:sp>
        <p:nvSpPr>
          <p:cNvPr id="42" name="Text Box 78"/>
          <p:cNvSpPr txBox="1">
            <a:spLocks noChangeArrowheads="1"/>
          </p:cNvSpPr>
          <p:nvPr/>
        </p:nvSpPr>
        <p:spPr bwMode="auto">
          <a:xfrm>
            <a:off x="6910417" y="4988228"/>
            <a:ext cx="1324349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200" dirty="0" smtClean="0"/>
              <a:t>2. Measure side brace length and mark these holes on the side braces</a:t>
            </a:r>
            <a:endParaRPr lang="en-US" altLang="en-US" sz="1200" dirty="0"/>
          </a:p>
        </p:txBody>
      </p:sp>
      <p:grpSp>
        <p:nvGrpSpPr>
          <p:cNvPr id="5187" name="Group 67"/>
          <p:cNvGrpSpPr>
            <a:grpSpLocks/>
          </p:cNvGrpSpPr>
          <p:nvPr/>
        </p:nvGrpSpPr>
        <p:grpSpPr bwMode="auto">
          <a:xfrm>
            <a:off x="6418166" y="5780146"/>
            <a:ext cx="2303462" cy="287338"/>
            <a:chOff x="3989" y="3964"/>
            <a:chExt cx="1451" cy="181"/>
          </a:xfrm>
        </p:grpSpPr>
        <p:sp>
          <p:nvSpPr>
            <p:cNvPr id="5140" name="Rectangle 20"/>
            <p:cNvSpPr>
              <a:spLocks noChangeArrowheads="1"/>
            </p:cNvSpPr>
            <p:nvPr/>
          </p:nvSpPr>
          <p:spPr bwMode="auto">
            <a:xfrm>
              <a:off x="3989" y="3964"/>
              <a:ext cx="1451" cy="181"/>
            </a:xfrm>
            <a:prstGeom prst="rect">
              <a:avLst/>
            </a:prstGeom>
            <a:solidFill>
              <a:srgbClr val="3EA85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7" name="Rectangle 27"/>
            <p:cNvSpPr>
              <a:spLocks noChangeArrowheads="1"/>
            </p:cNvSpPr>
            <p:nvPr/>
          </p:nvSpPr>
          <p:spPr bwMode="auto">
            <a:xfrm rot="600000">
              <a:off x="4094" y="4035"/>
              <a:ext cx="91" cy="45"/>
            </a:xfrm>
            <a:prstGeom prst="rect">
              <a:avLst/>
            </a:prstGeom>
            <a:solidFill>
              <a:srgbClr val="9B10F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8" name="Rectangle 28"/>
            <p:cNvSpPr>
              <a:spLocks noChangeArrowheads="1"/>
            </p:cNvSpPr>
            <p:nvPr/>
          </p:nvSpPr>
          <p:spPr bwMode="auto">
            <a:xfrm rot="21000000">
              <a:off x="5248" y="4039"/>
              <a:ext cx="91" cy="45"/>
            </a:xfrm>
            <a:prstGeom prst="rect">
              <a:avLst/>
            </a:prstGeom>
            <a:solidFill>
              <a:srgbClr val="66C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Right Triangle 1"/>
          <p:cNvSpPr/>
          <p:nvPr/>
        </p:nvSpPr>
        <p:spPr>
          <a:xfrm flipV="1">
            <a:off x="5852336" y="1990800"/>
            <a:ext cx="609844" cy="3413124"/>
          </a:xfrm>
          <a:prstGeom prst="rtTriangl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86" name="Group 66"/>
          <p:cNvGrpSpPr>
            <a:grpSpLocks/>
          </p:cNvGrpSpPr>
          <p:nvPr/>
        </p:nvGrpSpPr>
        <p:grpSpPr bwMode="auto">
          <a:xfrm>
            <a:off x="6588028" y="531871"/>
            <a:ext cx="1062038" cy="5759450"/>
            <a:chOff x="4096" y="658"/>
            <a:chExt cx="669" cy="3628"/>
          </a:xfrm>
        </p:grpSpPr>
        <p:sp>
          <p:nvSpPr>
            <p:cNvPr id="5126" name="Rectangle 6"/>
            <p:cNvSpPr>
              <a:spLocks noChangeAspect="1" noChangeArrowheads="1"/>
            </p:cNvSpPr>
            <p:nvPr/>
          </p:nvSpPr>
          <p:spPr bwMode="auto">
            <a:xfrm rot="600000">
              <a:off x="4331" y="658"/>
              <a:ext cx="181" cy="3628"/>
            </a:xfrm>
            <a:prstGeom prst="rect">
              <a:avLst/>
            </a:prstGeom>
            <a:solidFill>
              <a:srgbClr val="004ADE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Rectangle 21"/>
            <p:cNvSpPr>
              <a:spLocks noChangeArrowheads="1"/>
            </p:cNvSpPr>
            <p:nvPr/>
          </p:nvSpPr>
          <p:spPr bwMode="auto">
            <a:xfrm rot="600000">
              <a:off x="4096" y="4035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Rectangle 23"/>
            <p:cNvSpPr>
              <a:spLocks noChangeArrowheads="1"/>
            </p:cNvSpPr>
            <p:nvPr/>
          </p:nvSpPr>
          <p:spPr bwMode="auto">
            <a:xfrm rot="21000000">
              <a:off x="4674" y="773"/>
              <a:ext cx="91" cy="45"/>
            </a:xfrm>
            <a:prstGeom prst="rect">
              <a:avLst/>
            </a:prstGeom>
            <a:solidFill>
              <a:srgbClr val="996633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94" name="Freeform 74"/>
          <p:cNvSpPr>
            <a:spLocks/>
          </p:cNvSpPr>
          <p:nvPr/>
        </p:nvSpPr>
        <p:spPr bwMode="auto">
          <a:xfrm>
            <a:off x="5868585" y="2078530"/>
            <a:ext cx="560387" cy="117475"/>
          </a:xfrm>
          <a:custGeom>
            <a:avLst/>
            <a:gdLst>
              <a:gd name="T0" fmla="*/ 0 w 353"/>
              <a:gd name="T1" fmla="*/ 54 h 74"/>
              <a:gd name="T2" fmla="*/ 182 w 353"/>
              <a:gd name="T3" fmla="*/ 6 h 74"/>
              <a:gd name="T4" fmla="*/ 353 w 353"/>
              <a:gd name="T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3" h="74">
                <a:moveTo>
                  <a:pt x="0" y="54"/>
                </a:moveTo>
                <a:cubicBezTo>
                  <a:pt x="33" y="35"/>
                  <a:pt x="83" y="0"/>
                  <a:pt x="182" y="6"/>
                </a:cubicBezTo>
                <a:cubicBezTo>
                  <a:pt x="281" y="12"/>
                  <a:pt x="315" y="51"/>
                  <a:pt x="353" y="7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95" name="Text Box 75"/>
          <p:cNvSpPr txBox="1">
            <a:spLocks noChangeArrowheads="1"/>
          </p:cNvSpPr>
          <p:nvPr/>
        </p:nvSpPr>
        <p:spPr bwMode="auto">
          <a:xfrm>
            <a:off x="5949547" y="2157905"/>
            <a:ext cx="303213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600" dirty="0"/>
              <a:t>10</a:t>
            </a:r>
            <a:r>
              <a:rPr lang="en-US" altLang="en-US" sz="1600" baseline="50000" dirty="0"/>
              <a:t>o</a:t>
            </a:r>
          </a:p>
        </p:txBody>
      </p:sp>
      <p:sp>
        <p:nvSpPr>
          <p:cNvPr id="32" name="Left Brace 31"/>
          <p:cNvSpPr/>
          <p:nvPr/>
        </p:nvSpPr>
        <p:spPr>
          <a:xfrm rot="5400000">
            <a:off x="6112670" y="1543538"/>
            <a:ext cx="102624" cy="609844"/>
          </a:xfrm>
          <a:prstGeom prst="leftBrace">
            <a:avLst>
              <a:gd name="adj1" fmla="val 7073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e 32"/>
          <p:cNvSpPr/>
          <p:nvPr/>
        </p:nvSpPr>
        <p:spPr>
          <a:xfrm>
            <a:off x="5551216" y="1989928"/>
            <a:ext cx="141157" cy="3413996"/>
          </a:xfrm>
          <a:prstGeom prst="leftBrace">
            <a:avLst>
              <a:gd name="adj1" fmla="val 96554"/>
              <a:gd name="adj2" fmla="val 502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96690" y="1523167"/>
            <a:ext cx="737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11-1/2”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5156024" y="3543037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65”</a:t>
            </a:r>
            <a:endParaRPr lang="en-US" sz="1400" dirty="0"/>
          </a:p>
        </p:txBody>
      </p:sp>
      <p:sp>
        <p:nvSpPr>
          <p:cNvPr id="36" name="Left Brace 35"/>
          <p:cNvSpPr/>
          <p:nvPr/>
        </p:nvSpPr>
        <p:spPr>
          <a:xfrm rot="645086" flipH="1">
            <a:off x="6332236" y="2064339"/>
            <a:ext cx="162633" cy="3413996"/>
          </a:xfrm>
          <a:prstGeom prst="leftBrace">
            <a:avLst>
              <a:gd name="adj1" fmla="val 60324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473392" y="3618342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66”</a:t>
            </a:r>
            <a:endParaRPr lang="en-US" sz="1400" dirty="0"/>
          </a:p>
        </p:txBody>
      </p: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7504016" y="535046"/>
            <a:ext cx="1057275" cy="5759450"/>
            <a:chOff x="1190" y="252"/>
            <a:chExt cx="666" cy="3628"/>
          </a:xfrm>
        </p:grpSpPr>
        <p:sp>
          <p:nvSpPr>
            <p:cNvPr id="5125" name="Rectangle 5"/>
            <p:cNvSpPr>
              <a:spLocks noChangeAspect="1" noChangeArrowheads="1"/>
            </p:cNvSpPr>
            <p:nvPr/>
          </p:nvSpPr>
          <p:spPr bwMode="auto">
            <a:xfrm rot="42600000">
              <a:off x="1441" y="252"/>
              <a:ext cx="181" cy="3628"/>
            </a:xfrm>
            <a:prstGeom prst="rect">
              <a:avLst/>
            </a:prstGeom>
            <a:solidFill>
              <a:srgbClr val="FF3737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 rot="42600000">
              <a:off x="1190" y="366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 rot="42600000">
              <a:off x="1765" y="3630"/>
              <a:ext cx="91" cy="4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5" name="Straight Arrow Connector 4"/>
          <p:cNvCxnSpPr/>
          <p:nvPr/>
        </p:nvCxnSpPr>
        <p:spPr>
          <a:xfrm flipH="1" flipV="1">
            <a:off x="7799999" y="737174"/>
            <a:ext cx="779235" cy="21246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2" idx="2"/>
          </p:cNvCxnSpPr>
          <p:nvPr/>
        </p:nvCxnSpPr>
        <p:spPr>
          <a:xfrm flipH="1">
            <a:off x="6876484" y="5726892"/>
            <a:ext cx="696108" cy="19189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2" idx="2"/>
          </p:cNvCxnSpPr>
          <p:nvPr/>
        </p:nvCxnSpPr>
        <p:spPr>
          <a:xfrm>
            <a:off x="7572592" y="5726892"/>
            <a:ext cx="726040" cy="22388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2" idx="0"/>
            <a:endCxn id="2" idx="4"/>
          </p:cNvCxnSpPr>
          <p:nvPr/>
        </p:nvCxnSpPr>
        <p:spPr>
          <a:xfrm flipV="1">
            <a:off x="5852336" y="1990800"/>
            <a:ext cx="609844" cy="34131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559824" y="141598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 out to measure and mark</a:t>
            </a:r>
            <a:endParaRPr lang="en-US" dirty="0"/>
          </a:p>
        </p:txBody>
      </p:sp>
      <p:sp>
        <p:nvSpPr>
          <p:cNvPr id="68" name="Text Box 78"/>
          <p:cNvSpPr txBox="1">
            <a:spLocks noChangeArrowheads="1"/>
          </p:cNvSpPr>
          <p:nvPr/>
        </p:nvSpPr>
        <p:spPr bwMode="auto">
          <a:xfrm>
            <a:off x="5736379" y="737075"/>
            <a:ext cx="1402087" cy="5539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200" dirty="0" smtClean="0"/>
              <a:t>10</a:t>
            </a:r>
            <a:r>
              <a:rPr lang="en-US" altLang="en-US" sz="1200" baseline="50000" dirty="0" smtClean="0"/>
              <a:t>o</a:t>
            </a:r>
            <a:r>
              <a:rPr lang="en-US" altLang="en-US" sz="1200" dirty="0" smtClean="0"/>
              <a:t> slope by offsetting top 11-½”  from bottom</a:t>
            </a:r>
            <a:endParaRPr lang="en-US" altLang="en-US" sz="1200" dirty="0"/>
          </a:p>
        </p:txBody>
      </p:sp>
      <p:sp>
        <p:nvSpPr>
          <p:cNvPr id="69" name="Line 83"/>
          <p:cNvSpPr>
            <a:spLocks noChangeShapeType="1"/>
          </p:cNvSpPr>
          <p:nvPr/>
        </p:nvSpPr>
        <p:spPr bwMode="auto">
          <a:xfrm>
            <a:off x="8721628" y="4732427"/>
            <a:ext cx="0" cy="457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83"/>
          <p:cNvSpPr>
            <a:spLocks noChangeShapeType="1"/>
          </p:cNvSpPr>
          <p:nvPr/>
        </p:nvSpPr>
        <p:spPr bwMode="auto">
          <a:xfrm>
            <a:off x="6418166" y="4732427"/>
            <a:ext cx="0" cy="457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6376117" y="6219323"/>
            <a:ext cx="245989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 Box 78"/>
          <p:cNvSpPr txBox="1">
            <a:spLocks noChangeArrowheads="1"/>
          </p:cNvSpPr>
          <p:nvPr/>
        </p:nvSpPr>
        <p:spPr bwMode="auto">
          <a:xfrm>
            <a:off x="5133492" y="5934881"/>
            <a:ext cx="105291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200" dirty="0" smtClean="0"/>
              <a:t>3. Mark this cut-off line</a:t>
            </a:r>
            <a:endParaRPr lang="en-US" altLang="en-US" sz="1200" dirty="0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6041846" y="6216149"/>
            <a:ext cx="296667" cy="317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19"/>
          <p:cNvSpPr>
            <a:spLocks/>
          </p:cNvSpPr>
          <p:nvPr/>
        </p:nvSpPr>
        <p:spPr bwMode="auto">
          <a:xfrm flipV="1">
            <a:off x="855316" y="1990800"/>
            <a:ext cx="2428496" cy="1728178"/>
          </a:xfrm>
          <a:custGeom>
            <a:avLst/>
            <a:gdLst>
              <a:gd name="T0" fmla="*/ 684 w 7029"/>
              <a:gd name="T1" fmla="*/ 679 h 679"/>
              <a:gd name="T2" fmla="*/ 684 w 7029"/>
              <a:gd name="T3" fmla="*/ 454 h 679"/>
              <a:gd name="T4" fmla="*/ 0 w 7029"/>
              <a:gd name="T5" fmla="*/ 454 h 679"/>
              <a:gd name="T6" fmla="*/ 1 w 7029"/>
              <a:gd name="T7" fmla="*/ 226 h 679"/>
              <a:gd name="T8" fmla="*/ 683 w 7029"/>
              <a:gd name="T9" fmla="*/ 226 h 679"/>
              <a:gd name="T10" fmla="*/ 683 w 7029"/>
              <a:gd name="T11" fmla="*/ 0 h 679"/>
              <a:gd name="T12" fmla="*/ 6348 w 7029"/>
              <a:gd name="T13" fmla="*/ 0 h 679"/>
              <a:gd name="T14" fmla="*/ 6348 w 7029"/>
              <a:gd name="T15" fmla="*/ 226 h 679"/>
              <a:gd name="T16" fmla="*/ 7029 w 7029"/>
              <a:gd name="T17" fmla="*/ 226 h 679"/>
              <a:gd name="T18" fmla="*/ 7029 w 7029"/>
              <a:gd name="T19" fmla="*/ 454 h 679"/>
              <a:gd name="T20" fmla="*/ 6348 w 7029"/>
              <a:gd name="T21" fmla="*/ 454 h 679"/>
              <a:gd name="T22" fmla="*/ 6348 w 7029"/>
              <a:gd name="T23" fmla="*/ 679 h 679"/>
              <a:gd name="T24" fmla="*/ 684 w 7029"/>
              <a:gd name="T25" fmla="*/ 679 h 679"/>
              <a:gd name="connsiteX0" fmla="*/ 973 w 10000"/>
              <a:gd name="connsiteY0" fmla="*/ 10000 h 10000"/>
              <a:gd name="connsiteX1" fmla="*/ 973 w 10000"/>
              <a:gd name="connsiteY1" fmla="*/ 6686 h 10000"/>
              <a:gd name="connsiteX2" fmla="*/ 0 w 10000"/>
              <a:gd name="connsiteY2" fmla="*/ 6686 h 10000"/>
              <a:gd name="connsiteX3" fmla="*/ 1 w 10000"/>
              <a:gd name="connsiteY3" fmla="*/ 3328 h 10000"/>
              <a:gd name="connsiteX4" fmla="*/ 972 w 10000"/>
              <a:gd name="connsiteY4" fmla="*/ 3328 h 10000"/>
              <a:gd name="connsiteX5" fmla="*/ 972 w 10000"/>
              <a:gd name="connsiteY5" fmla="*/ 0 h 10000"/>
              <a:gd name="connsiteX6" fmla="*/ 9031 w 10000"/>
              <a:gd name="connsiteY6" fmla="*/ 0 h 10000"/>
              <a:gd name="connsiteX7" fmla="*/ 9031 w 10000"/>
              <a:gd name="connsiteY7" fmla="*/ 3328 h 10000"/>
              <a:gd name="connsiteX8" fmla="*/ 10000 w 10000"/>
              <a:gd name="connsiteY8" fmla="*/ 3328 h 10000"/>
              <a:gd name="connsiteX9" fmla="*/ 9682 w 10000"/>
              <a:gd name="connsiteY9" fmla="*/ 6664 h 10000"/>
              <a:gd name="connsiteX10" fmla="*/ 9031 w 10000"/>
              <a:gd name="connsiteY10" fmla="*/ 6686 h 10000"/>
              <a:gd name="connsiteX11" fmla="*/ 9031 w 10000"/>
              <a:gd name="connsiteY11" fmla="*/ 10000 h 10000"/>
              <a:gd name="connsiteX12" fmla="*/ 973 w 10000"/>
              <a:gd name="connsiteY12" fmla="*/ 10000 h 10000"/>
              <a:gd name="connsiteX0" fmla="*/ 973 w 9685"/>
              <a:gd name="connsiteY0" fmla="*/ 10000 h 10000"/>
              <a:gd name="connsiteX1" fmla="*/ 973 w 9685"/>
              <a:gd name="connsiteY1" fmla="*/ 6686 h 10000"/>
              <a:gd name="connsiteX2" fmla="*/ 0 w 9685"/>
              <a:gd name="connsiteY2" fmla="*/ 6686 h 10000"/>
              <a:gd name="connsiteX3" fmla="*/ 1 w 9685"/>
              <a:gd name="connsiteY3" fmla="*/ 3328 h 10000"/>
              <a:gd name="connsiteX4" fmla="*/ 972 w 9685"/>
              <a:gd name="connsiteY4" fmla="*/ 3328 h 10000"/>
              <a:gd name="connsiteX5" fmla="*/ 972 w 9685"/>
              <a:gd name="connsiteY5" fmla="*/ 0 h 10000"/>
              <a:gd name="connsiteX6" fmla="*/ 9031 w 9685"/>
              <a:gd name="connsiteY6" fmla="*/ 0 h 10000"/>
              <a:gd name="connsiteX7" fmla="*/ 9031 w 9685"/>
              <a:gd name="connsiteY7" fmla="*/ 3328 h 10000"/>
              <a:gd name="connsiteX8" fmla="*/ 9685 w 9685"/>
              <a:gd name="connsiteY8" fmla="*/ 3306 h 10000"/>
              <a:gd name="connsiteX9" fmla="*/ 9682 w 9685"/>
              <a:gd name="connsiteY9" fmla="*/ 6664 h 10000"/>
              <a:gd name="connsiteX10" fmla="*/ 9031 w 9685"/>
              <a:gd name="connsiteY10" fmla="*/ 6686 h 10000"/>
              <a:gd name="connsiteX11" fmla="*/ 9031 w 9685"/>
              <a:gd name="connsiteY11" fmla="*/ 10000 h 10000"/>
              <a:gd name="connsiteX12" fmla="*/ 973 w 9685"/>
              <a:gd name="connsiteY12" fmla="*/ 10000 h 10000"/>
              <a:gd name="connsiteX0" fmla="*/ 1004 w 9999"/>
              <a:gd name="connsiteY0" fmla="*/ 10000 h 10000"/>
              <a:gd name="connsiteX1" fmla="*/ 1004 w 9999"/>
              <a:gd name="connsiteY1" fmla="*/ 6686 h 10000"/>
              <a:gd name="connsiteX2" fmla="*/ 321 w 9999"/>
              <a:gd name="connsiteY2" fmla="*/ 6664 h 10000"/>
              <a:gd name="connsiteX3" fmla="*/ 0 w 9999"/>
              <a:gd name="connsiteY3" fmla="*/ 3328 h 10000"/>
              <a:gd name="connsiteX4" fmla="*/ 1003 w 9999"/>
              <a:gd name="connsiteY4" fmla="*/ 3328 h 10000"/>
              <a:gd name="connsiteX5" fmla="*/ 1003 w 9999"/>
              <a:gd name="connsiteY5" fmla="*/ 0 h 10000"/>
              <a:gd name="connsiteX6" fmla="*/ 9324 w 9999"/>
              <a:gd name="connsiteY6" fmla="*/ 0 h 10000"/>
              <a:gd name="connsiteX7" fmla="*/ 9324 w 9999"/>
              <a:gd name="connsiteY7" fmla="*/ 3328 h 10000"/>
              <a:gd name="connsiteX8" fmla="*/ 9999 w 9999"/>
              <a:gd name="connsiteY8" fmla="*/ 3306 h 10000"/>
              <a:gd name="connsiteX9" fmla="*/ 9996 w 9999"/>
              <a:gd name="connsiteY9" fmla="*/ 6664 h 10000"/>
              <a:gd name="connsiteX10" fmla="*/ 9324 w 9999"/>
              <a:gd name="connsiteY10" fmla="*/ 6686 h 10000"/>
              <a:gd name="connsiteX11" fmla="*/ 9324 w 9999"/>
              <a:gd name="connsiteY11" fmla="*/ 10000 h 10000"/>
              <a:gd name="connsiteX12" fmla="*/ 1004 w 9999"/>
              <a:gd name="connsiteY12" fmla="*/ 10000 h 10000"/>
              <a:gd name="connsiteX0" fmla="*/ 1004 w 10000"/>
              <a:gd name="connsiteY0" fmla="*/ 10000 h 10000"/>
              <a:gd name="connsiteX1" fmla="*/ 1004 w 10000"/>
              <a:gd name="connsiteY1" fmla="*/ 6686 h 10000"/>
              <a:gd name="connsiteX2" fmla="*/ 321 w 10000"/>
              <a:gd name="connsiteY2" fmla="*/ 6664 h 10000"/>
              <a:gd name="connsiteX3" fmla="*/ 0 w 10000"/>
              <a:gd name="connsiteY3" fmla="*/ 3328 h 10000"/>
              <a:gd name="connsiteX4" fmla="*/ 1003 w 10000"/>
              <a:gd name="connsiteY4" fmla="*/ 3328 h 10000"/>
              <a:gd name="connsiteX5" fmla="*/ 1003 w 10000"/>
              <a:gd name="connsiteY5" fmla="*/ 0 h 10000"/>
              <a:gd name="connsiteX6" fmla="*/ 9325 w 10000"/>
              <a:gd name="connsiteY6" fmla="*/ 0 h 10000"/>
              <a:gd name="connsiteX7" fmla="*/ 9325 w 10000"/>
              <a:gd name="connsiteY7" fmla="*/ 3328 h 10000"/>
              <a:gd name="connsiteX8" fmla="*/ 10000 w 10000"/>
              <a:gd name="connsiteY8" fmla="*/ 3306 h 10000"/>
              <a:gd name="connsiteX9" fmla="*/ 9997 w 10000"/>
              <a:gd name="connsiteY9" fmla="*/ 6664 h 10000"/>
              <a:gd name="connsiteX10" fmla="*/ 9325 w 10000"/>
              <a:gd name="connsiteY10" fmla="*/ 6686 h 10000"/>
              <a:gd name="connsiteX11" fmla="*/ 9325 w 10000"/>
              <a:gd name="connsiteY11" fmla="*/ 10000 h 10000"/>
              <a:gd name="connsiteX12" fmla="*/ 1004 w 10000"/>
              <a:gd name="connsiteY12" fmla="*/ 10000 h 10000"/>
              <a:gd name="connsiteX0" fmla="*/ 685 w 9681"/>
              <a:gd name="connsiteY0" fmla="*/ 10000 h 10000"/>
              <a:gd name="connsiteX1" fmla="*/ 685 w 9681"/>
              <a:gd name="connsiteY1" fmla="*/ 6686 h 10000"/>
              <a:gd name="connsiteX2" fmla="*/ 2 w 9681"/>
              <a:gd name="connsiteY2" fmla="*/ 6664 h 10000"/>
              <a:gd name="connsiteX3" fmla="*/ 0 w 9681"/>
              <a:gd name="connsiteY3" fmla="*/ 3306 h 10000"/>
              <a:gd name="connsiteX4" fmla="*/ 684 w 9681"/>
              <a:gd name="connsiteY4" fmla="*/ 3328 h 10000"/>
              <a:gd name="connsiteX5" fmla="*/ 684 w 9681"/>
              <a:gd name="connsiteY5" fmla="*/ 0 h 10000"/>
              <a:gd name="connsiteX6" fmla="*/ 9006 w 9681"/>
              <a:gd name="connsiteY6" fmla="*/ 0 h 10000"/>
              <a:gd name="connsiteX7" fmla="*/ 9006 w 9681"/>
              <a:gd name="connsiteY7" fmla="*/ 3328 h 10000"/>
              <a:gd name="connsiteX8" fmla="*/ 9681 w 9681"/>
              <a:gd name="connsiteY8" fmla="*/ 3306 h 10000"/>
              <a:gd name="connsiteX9" fmla="*/ 9678 w 9681"/>
              <a:gd name="connsiteY9" fmla="*/ 6664 h 10000"/>
              <a:gd name="connsiteX10" fmla="*/ 9006 w 9681"/>
              <a:gd name="connsiteY10" fmla="*/ 6686 h 10000"/>
              <a:gd name="connsiteX11" fmla="*/ 9006 w 9681"/>
              <a:gd name="connsiteY11" fmla="*/ 10000 h 10000"/>
              <a:gd name="connsiteX12" fmla="*/ 685 w 9681"/>
              <a:gd name="connsiteY12" fmla="*/ 10000 h 10000"/>
              <a:gd name="connsiteX0" fmla="*/ 708 w 10000"/>
              <a:gd name="connsiteY0" fmla="*/ 10000 h 10000"/>
              <a:gd name="connsiteX1" fmla="*/ 708 w 10000"/>
              <a:gd name="connsiteY1" fmla="*/ 6686 h 10000"/>
              <a:gd name="connsiteX2" fmla="*/ 2 w 10000"/>
              <a:gd name="connsiteY2" fmla="*/ 6664 h 10000"/>
              <a:gd name="connsiteX3" fmla="*/ 0 w 10000"/>
              <a:gd name="connsiteY3" fmla="*/ 3306 h 10000"/>
              <a:gd name="connsiteX4" fmla="*/ 707 w 10000"/>
              <a:gd name="connsiteY4" fmla="*/ 3328 h 10000"/>
              <a:gd name="connsiteX5" fmla="*/ 707 w 10000"/>
              <a:gd name="connsiteY5" fmla="*/ 0 h 10000"/>
              <a:gd name="connsiteX6" fmla="*/ 9303 w 10000"/>
              <a:gd name="connsiteY6" fmla="*/ 0 h 10000"/>
              <a:gd name="connsiteX7" fmla="*/ 9303 w 10000"/>
              <a:gd name="connsiteY7" fmla="*/ 3328 h 10000"/>
              <a:gd name="connsiteX8" fmla="*/ 10000 w 10000"/>
              <a:gd name="connsiteY8" fmla="*/ 3306 h 10000"/>
              <a:gd name="connsiteX9" fmla="*/ 9997 w 10000"/>
              <a:gd name="connsiteY9" fmla="*/ 6664 h 10000"/>
              <a:gd name="connsiteX10" fmla="*/ 9303 w 10000"/>
              <a:gd name="connsiteY10" fmla="*/ 6686 h 10000"/>
              <a:gd name="connsiteX11" fmla="*/ 5313 w 10000"/>
              <a:gd name="connsiteY11" fmla="*/ 9974 h 10000"/>
              <a:gd name="connsiteX12" fmla="*/ 708 w 10000"/>
              <a:gd name="connsiteY12" fmla="*/ 10000 h 10000"/>
              <a:gd name="connsiteX0" fmla="*/ 708 w 10000"/>
              <a:gd name="connsiteY0" fmla="*/ 10000 h 10000"/>
              <a:gd name="connsiteX1" fmla="*/ 708 w 10000"/>
              <a:gd name="connsiteY1" fmla="*/ 6686 h 10000"/>
              <a:gd name="connsiteX2" fmla="*/ 2 w 10000"/>
              <a:gd name="connsiteY2" fmla="*/ 6664 h 10000"/>
              <a:gd name="connsiteX3" fmla="*/ 0 w 10000"/>
              <a:gd name="connsiteY3" fmla="*/ 3306 h 10000"/>
              <a:gd name="connsiteX4" fmla="*/ 707 w 10000"/>
              <a:gd name="connsiteY4" fmla="*/ 3328 h 10000"/>
              <a:gd name="connsiteX5" fmla="*/ 707 w 10000"/>
              <a:gd name="connsiteY5" fmla="*/ 0 h 10000"/>
              <a:gd name="connsiteX6" fmla="*/ 5321 w 10000"/>
              <a:gd name="connsiteY6" fmla="*/ 0 h 10000"/>
              <a:gd name="connsiteX7" fmla="*/ 9303 w 10000"/>
              <a:gd name="connsiteY7" fmla="*/ 3328 h 10000"/>
              <a:gd name="connsiteX8" fmla="*/ 10000 w 10000"/>
              <a:gd name="connsiteY8" fmla="*/ 3306 h 10000"/>
              <a:gd name="connsiteX9" fmla="*/ 9997 w 10000"/>
              <a:gd name="connsiteY9" fmla="*/ 6664 h 10000"/>
              <a:gd name="connsiteX10" fmla="*/ 9303 w 10000"/>
              <a:gd name="connsiteY10" fmla="*/ 6686 h 10000"/>
              <a:gd name="connsiteX11" fmla="*/ 5313 w 10000"/>
              <a:gd name="connsiteY11" fmla="*/ 9974 h 10000"/>
              <a:gd name="connsiteX12" fmla="*/ 708 w 10000"/>
              <a:gd name="connsiteY12" fmla="*/ 10000 h 10000"/>
              <a:gd name="connsiteX0" fmla="*/ 708 w 10000"/>
              <a:gd name="connsiteY0" fmla="*/ 10000 h 10000"/>
              <a:gd name="connsiteX1" fmla="*/ 708 w 10000"/>
              <a:gd name="connsiteY1" fmla="*/ 6686 h 10000"/>
              <a:gd name="connsiteX2" fmla="*/ 2 w 10000"/>
              <a:gd name="connsiteY2" fmla="*/ 6664 h 10000"/>
              <a:gd name="connsiteX3" fmla="*/ 0 w 10000"/>
              <a:gd name="connsiteY3" fmla="*/ 3306 h 10000"/>
              <a:gd name="connsiteX4" fmla="*/ 707 w 10000"/>
              <a:gd name="connsiteY4" fmla="*/ 3328 h 10000"/>
              <a:gd name="connsiteX5" fmla="*/ 707 w 10000"/>
              <a:gd name="connsiteY5" fmla="*/ 0 h 10000"/>
              <a:gd name="connsiteX6" fmla="*/ 5321 w 10000"/>
              <a:gd name="connsiteY6" fmla="*/ 0 h 10000"/>
              <a:gd name="connsiteX7" fmla="*/ 5075 w 10000"/>
              <a:gd name="connsiteY7" fmla="*/ 4941 h 10000"/>
              <a:gd name="connsiteX8" fmla="*/ 10000 w 10000"/>
              <a:gd name="connsiteY8" fmla="*/ 3306 h 10000"/>
              <a:gd name="connsiteX9" fmla="*/ 9997 w 10000"/>
              <a:gd name="connsiteY9" fmla="*/ 6664 h 10000"/>
              <a:gd name="connsiteX10" fmla="*/ 9303 w 10000"/>
              <a:gd name="connsiteY10" fmla="*/ 6686 h 10000"/>
              <a:gd name="connsiteX11" fmla="*/ 5313 w 10000"/>
              <a:gd name="connsiteY11" fmla="*/ 9974 h 10000"/>
              <a:gd name="connsiteX12" fmla="*/ 708 w 10000"/>
              <a:gd name="connsiteY12" fmla="*/ 10000 h 10000"/>
              <a:gd name="connsiteX0" fmla="*/ 708 w 9997"/>
              <a:gd name="connsiteY0" fmla="*/ 10000 h 10000"/>
              <a:gd name="connsiteX1" fmla="*/ 708 w 9997"/>
              <a:gd name="connsiteY1" fmla="*/ 6686 h 10000"/>
              <a:gd name="connsiteX2" fmla="*/ 2 w 9997"/>
              <a:gd name="connsiteY2" fmla="*/ 6664 h 10000"/>
              <a:gd name="connsiteX3" fmla="*/ 0 w 9997"/>
              <a:gd name="connsiteY3" fmla="*/ 3306 h 10000"/>
              <a:gd name="connsiteX4" fmla="*/ 707 w 9997"/>
              <a:gd name="connsiteY4" fmla="*/ 3328 h 10000"/>
              <a:gd name="connsiteX5" fmla="*/ 707 w 9997"/>
              <a:gd name="connsiteY5" fmla="*/ 0 h 10000"/>
              <a:gd name="connsiteX6" fmla="*/ 5321 w 9997"/>
              <a:gd name="connsiteY6" fmla="*/ 0 h 10000"/>
              <a:gd name="connsiteX7" fmla="*/ 5075 w 9997"/>
              <a:gd name="connsiteY7" fmla="*/ 4941 h 10000"/>
              <a:gd name="connsiteX8" fmla="*/ 6731 w 9997"/>
              <a:gd name="connsiteY8" fmla="*/ 6012 h 10000"/>
              <a:gd name="connsiteX9" fmla="*/ 9997 w 9997"/>
              <a:gd name="connsiteY9" fmla="*/ 6664 h 10000"/>
              <a:gd name="connsiteX10" fmla="*/ 9303 w 9997"/>
              <a:gd name="connsiteY10" fmla="*/ 6686 h 10000"/>
              <a:gd name="connsiteX11" fmla="*/ 5313 w 9997"/>
              <a:gd name="connsiteY11" fmla="*/ 9974 h 10000"/>
              <a:gd name="connsiteX12" fmla="*/ 708 w 9997"/>
              <a:gd name="connsiteY12" fmla="*/ 10000 h 10000"/>
              <a:gd name="connsiteX0" fmla="*/ 708 w 9324"/>
              <a:gd name="connsiteY0" fmla="*/ 10000 h 10000"/>
              <a:gd name="connsiteX1" fmla="*/ 708 w 9324"/>
              <a:gd name="connsiteY1" fmla="*/ 6686 h 10000"/>
              <a:gd name="connsiteX2" fmla="*/ 2 w 9324"/>
              <a:gd name="connsiteY2" fmla="*/ 6664 h 10000"/>
              <a:gd name="connsiteX3" fmla="*/ 0 w 9324"/>
              <a:gd name="connsiteY3" fmla="*/ 3306 h 10000"/>
              <a:gd name="connsiteX4" fmla="*/ 707 w 9324"/>
              <a:gd name="connsiteY4" fmla="*/ 3328 h 10000"/>
              <a:gd name="connsiteX5" fmla="*/ 707 w 9324"/>
              <a:gd name="connsiteY5" fmla="*/ 0 h 10000"/>
              <a:gd name="connsiteX6" fmla="*/ 5323 w 9324"/>
              <a:gd name="connsiteY6" fmla="*/ 0 h 10000"/>
              <a:gd name="connsiteX7" fmla="*/ 5077 w 9324"/>
              <a:gd name="connsiteY7" fmla="*/ 4941 h 10000"/>
              <a:gd name="connsiteX8" fmla="*/ 6733 w 9324"/>
              <a:gd name="connsiteY8" fmla="*/ 6012 h 10000"/>
              <a:gd name="connsiteX9" fmla="*/ 9306 w 9324"/>
              <a:gd name="connsiteY9" fmla="*/ 6686 h 10000"/>
              <a:gd name="connsiteX10" fmla="*/ 5315 w 9324"/>
              <a:gd name="connsiteY10" fmla="*/ 9974 h 10000"/>
              <a:gd name="connsiteX11" fmla="*/ 708 w 9324"/>
              <a:gd name="connsiteY11" fmla="*/ 10000 h 10000"/>
              <a:gd name="connsiteX0" fmla="*/ 759 w 7223"/>
              <a:gd name="connsiteY0" fmla="*/ 10000 h 10000"/>
              <a:gd name="connsiteX1" fmla="*/ 759 w 7223"/>
              <a:gd name="connsiteY1" fmla="*/ 6686 h 10000"/>
              <a:gd name="connsiteX2" fmla="*/ 2 w 7223"/>
              <a:gd name="connsiteY2" fmla="*/ 6664 h 10000"/>
              <a:gd name="connsiteX3" fmla="*/ 0 w 7223"/>
              <a:gd name="connsiteY3" fmla="*/ 3306 h 10000"/>
              <a:gd name="connsiteX4" fmla="*/ 758 w 7223"/>
              <a:gd name="connsiteY4" fmla="*/ 3328 h 10000"/>
              <a:gd name="connsiteX5" fmla="*/ 758 w 7223"/>
              <a:gd name="connsiteY5" fmla="*/ 0 h 10000"/>
              <a:gd name="connsiteX6" fmla="*/ 5709 w 7223"/>
              <a:gd name="connsiteY6" fmla="*/ 0 h 10000"/>
              <a:gd name="connsiteX7" fmla="*/ 5445 w 7223"/>
              <a:gd name="connsiteY7" fmla="*/ 4941 h 10000"/>
              <a:gd name="connsiteX8" fmla="*/ 7221 w 7223"/>
              <a:gd name="connsiteY8" fmla="*/ 6012 h 10000"/>
              <a:gd name="connsiteX9" fmla="*/ 5700 w 7223"/>
              <a:gd name="connsiteY9" fmla="*/ 9974 h 10000"/>
              <a:gd name="connsiteX10" fmla="*/ 759 w 7223"/>
              <a:gd name="connsiteY10" fmla="*/ 10000 h 10000"/>
              <a:gd name="connsiteX0" fmla="*/ 1051 w 8559"/>
              <a:gd name="connsiteY0" fmla="*/ 10000 h 10000"/>
              <a:gd name="connsiteX1" fmla="*/ 1051 w 8559"/>
              <a:gd name="connsiteY1" fmla="*/ 6686 h 10000"/>
              <a:gd name="connsiteX2" fmla="*/ 3 w 8559"/>
              <a:gd name="connsiteY2" fmla="*/ 6664 h 10000"/>
              <a:gd name="connsiteX3" fmla="*/ 0 w 8559"/>
              <a:gd name="connsiteY3" fmla="*/ 3306 h 10000"/>
              <a:gd name="connsiteX4" fmla="*/ 1049 w 8559"/>
              <a:gd name="connsiteY4" fmla="*/ 3328 h 10000"/>
              <a:gd name="connsiteX5" fmla="*/ 1049 w 8559"/>
              <a:gd name="connsiteY5" fmla="*/ 0 h 10000"/>
              <a:gd name="connsiteX6" fmla="*/ 7904 w 8559"/>
              <a:gd name="connsiteY6" fmla="*/ 0 h 10000"/>
              <a:gd name="connsiteX7" fmla="*/ 7538 w 8559"/>
              <a:gd name="connsiteY7" fmla="*/ 4941 h 10000"/>
              <a:gd name="connsiteX8" fmla="*/ 7863 w 8559"/>
              <a:gd name="connsiteY8" fmla="*/ 4919 h 10000"/>
              <a:gd name="connsiteX9" fmla="*/ 7891 w 8559"/>
              <a:gd name="connsiteY9" fmla="*/ 9974 h 10000"/>
              <a:gd name="connsiteX10" fmla="*/ 1051 w 8559"/>
              <a:gd name="connsiteY10" fmla="*/ 10000 h 10000"/>
              <a:gd name="connsiteX0" fmla="*/ 1228 w 9235"/>
              <a:gd name="connsiteY0" fmla="*/ 10000 h 10000"/>
              <a:gd name="connsiteX1" fmla="*/ 1228 w 9235"/>
              <a:gd name="connsiteY1" fmla="*/ 6686 h 10000"/>
              <a:gd name="connsiteX2" fmla="*/ 4 w 9235"/>
              <a:gd name="connsiteY2" fmla="*/ 6664 h 10000"/>
              <a:gd name="connsiteX3" fmla="*/ 0 w 9235"/>
              <a:gd name="connsiteY3" fmla="*/ 3306 h 10000"/>
              <a:gd name="connsiteX4" fmla="*/ 1226 w 9235"/>
              <a:gd name="connsiteY4" fmla="*/ 3328 h 10000"/>
              <a:gd name="connsiteX5" fmla="*/ 1226 w 9235"/>
              <a:gd name="connsiteY5" fmla="*/ 0 h 10000"/>
              <a:gd name="connsiteX6" fmla="*/ 9235 w 9235"/>
              <a:gd name="connsiteY6" fmla="*/ 0 h 10000"/>
              <a:gd name="connsiteX7" fmla="*/ 8807 w 9235"/>
              <a:gd name="connsiteY7" fmla="*/ 4941 h 10000"/>
              <a:gd name="connsiteX8" fmla="*/ 9187 w 9235"/>
              <a:gd name="connsiteY8" fmla="*/ 4919 h 10000"/>
              <a:gd name="connsiteX9" fmla="*/ 9220 w 9235"/>
              <a:gd name="connsiteY9" fmla="*/ 9974 h 10000"/>
              <a:gd name="connsiteX10" fmla="*/ 1228 w 9235"/>
              <a:gd name="connsiteY10" fmla="*/ 10000 h 10000"/>
              <a:gd name="connsiteX0" fmla="*/ 1330 w 10000"/>
              <a:gd name="connsiteY0" fmla="*/ 10000 h 10000"/>
              <a:gd name="connsiteX1" fmla="*/ 1330 w 10000"/>
              <a:gd name="connsiteY1" fmla="*/ 6686 h 10000"/>
              <a:gd name="connsiteX2" fmla="*/ 4 w 10000"/>
              <a:gd name="connsiteY2" fmla="*/ 6664 h 10000"/>
              <a:gd name="connsiteX3" fmla="*/ 0 w 10000"/>
              <a:gd name="connsiteY3" fmla="*/ 3306 h 10000"/>
              <a:gd name="connsiteX4" fmla="*/ 1328 w 10000"/>
              <a:gd name="connsiteY4" fmla="*/ 3328 h 10000"/>
              <a:gd name="connsiteX5" fmla="*/ 1328 w 10000"/>
              <a:gd name="connsiteY5" fmla="*/ 0 h 10000"/>
              <a:gd name="connsiteX6" fmla="*/ 10000 w 10000"/>
              <a:gd name="connsiteY6" fmla="*/ 0 h 10000"/>
              <a:gd name="connsiteX7" fmla="*/ 9537 w 10000"/>
              <a:gd name="connsiteY7" fmla="*/ 4941 h 10000"/>
              <a:gd name="connsiteX8" fmla="*/ 9948 w 10000"/>
              <a:gd name="connsiteY8" fmla="*/ 4919 h 10000"/>
              <a:gd name="connsiteX9" fmla="*/ 4162 w 10000"/>
              <a:gd name="connsiteY9" fmla="*/ 9974 h 10000"/>
              <a:gd name="connsiteX10" fmla="*/ 1330 w 10000"/>
              <a:gd name="connsiteY10" fmla="*/ 10000 h 10000"/>
              <a:gd name="connsiteX0" fmla="*/ 1330 w 9948"/>
              <a:gd name="connsiteY0" fmla="*/ 10026 h 10026"/>
              <a:gd name="connsiteX1" fmla="*/ 1330 w 9948"/>
              <a:gd name="connsiteY1" fmla="*/ 6712 h 10026"/>
              <a:gd name="connsiteX2" fmla="*/ 4 w 9948"/>
              <a:gd name="connsiteY2" fmla="*/ 6690 h 10026"/>
              <a:gd name="connsiteX3" fmla="*/ 0 w 9948"/>
              <a:gd name="connsiteY3" fmla="*/ 3332 h 10026"/>
              <a:gd name="connsiteX4" fmla="*/ 1328 w 9948"/>
              <a:gd name="connsiteY4" fmla="*/ 3354 h 10026"/>
              <a:gd name="connsiteX5" fmla="*/ 1328 w 9948"/>
              <a:gd name="connsiteY5" fmla="*/ 26 h 10026"/>
              <a:gd name="connsiteX6" fmla="*/ 4225 w 9948"/>
              <a:gd name="connsiteY6" fmla="*/ 0 h 10026"/>
              <a:gd name="connsiteX7" fmla="*/ 9537 w 9948"/>
              <a:gd name="connsiteY7" fmla="*/ 4967 h 10026"/>
              <a:gd name="connsiteX8" fmla="*/ 9948 w 9948"/>
              <a:gd name="connsiteY8" fmla="*/ 4945 h 10026"/>
              <a:gd name="connsiteX9" fmla="*/ 4162 w 9948"/>
              <a:gd name="connsiteY9" fmla="*/ 10000 h 10026"/>
              <a:gd name="connsiteX10" fmla="*/ 1330 w 9948"/>
              <a:gd name="connsiteY10" fmla="*/ 10026 h 10026"/>
              <a:gd name="connsiteX0" fmla="*/ 1337 w 10000"/>
              <a:gd name="connsiteY0" fmla="*/ 10000 h 10000"/>
              <a:gd name="connsiteX1" fmla="*/ 1337 w 10000"/>
              <a:gd name="connsiteY1" fmla="*/ 6695 h 10000"/>
              <a:gd name="connsiteX2" fmla="*/ 4 w 10000"/>
              <a:gd name="connsiteY2" fmla="*/ 6673 h 10000"/>
              <a:gd name="connsiteX3" fmla="*/ 0 w 10000"/>
              <a:gd name="connsiteY3" fmla="*/ 3323 h 10000"/>
              <a:gd name="connsiteX4" fmla="*/ 1335 w 10000"/>
              <a:gd name="connsiteY4" fmla="*/ 3345 h 10000"/>
              <a:gd name="connsiteX5" fmla="*/ 1335 w 10000"/>
              <a:gd name="connsiteY5" fmla="*/ 26 h 10000"/>
              <a:gd name="connsiteX6" fmla="*/ 4247 w 10000"/>
              <a:gd name="connsiteY6" fmla="*/ 0 h 10000"/>
              <a:gd name="connsiteX7" fmla="*/ 9587 w 10000"/>
              <a:gd name="connsiteY7" fmla="*/ 4954 h 10000"/>
              <a:gd name="connsiteX8" fmla="*/ 10000 w 10000"/>
              <a:gd name="connsiteY8" fmla="*/ 4932 h 10000"/>
              <a:gd name="connsiteX9" fmla="*/ 4184 w 10000"/>
              <a:gd name="connsiteY9" fmla="*/ 9974 h 10000"/>
              <a:gd name="connsiteX10" fmla="*/ 1337 w 10000"/>
              <a:gd name="connsiteY10" fmla="*/ 10000 h 10000"/>
              <a:gd name="connsiteX0" fmla="*/ 1337 w 10000"/>
              <a:gd name="connsiteY0" fmla="*/ 10000 h 10000"/>
              <a:gd name="connsiteX1" fmla="*/ 1337 w 10000"/>
              <a:gd name="connsiteY1" fmla="*/ 6695 h 10000"/>
              <a:gd name="connsiteX2" fmla="*/ 4 w 10000"/>
              <a:gd name="connsiteY2" fmla="*/ 6673 h 10000"/>
              <a:gd name="connsiteX3" fmla="*/ 0 w 10000"/>
              <a:gd name="connsiteY3" fmla="*/ 3323 h 10000"/>
              <a:gd name="connsiteX4" fmla="*/ 1335 w 10000"/>
              <a:gd name="connsiteY4" fmla="*/ 3345 h 10000"/>
              <a:gd name="connsiteX5" fmla="*/ 1335 w 10000"/>
              <a:gd name="connsiteY5" fmla="*/ 26 h 10000"/>
              <a:gd name="connsiteX6" fmla="*/ 4247 w 10000"/>
              <a:gd name="connsiteY6" fmla="*/ 0 h 10000"/>
              <a:gd name="connsiteX7" fmla="*/ 3681 w 10000"/>
              <a:gd name="connsiteY7" fmla="*/ 5914 h 10000"/>
              <a:gd name="connsiteX8" fmla="*/ 10000 w 10000"/>
              <a:gd name="connsiteY8" fmla="*/ 4932 h 10000"/>
              <a:gd name="connsiteX9" fmla="*/ 4184 w 10000"/>
              <a:gd name="connsiteY9" fmla="*/ 9974 h 10000"/>
              <a:gd name="connsiteX10" fmla="*/ 1337 w 10000"/>
              <a:gd name="connsiteY10" fmla="*/ 10000 h 10000"/>
              <a:gd name="connsiteX0" fmla="*/ 1337 w 4505"/>
              <a:gd name="connsiteY0" fmla="*/ 10000 h 10000"/>
              <a:gd name="connsiteX1" fmla="*/ 1337 w 4505"/>
              <a:gd name="connsiteY1" fmla="*/ 6695 h 10000"/>
              <a:gd name="connsiteX2" fmla="*/ 4 w 4505"/>
              <a:gd name="connsiteY2" fmla="*/ 6673 h 10000"/>
              <a:gd name="connsiteX3" fmla="*/ 0 w 4505"/>
              <a:gd name="connsiteY3" fmla="*/ 3323 h 10000"/>
              <a:gd name="connsiteX4" fmla="*/ 1335 w 4505"/>
              <a:gd name="connsiteY4" fmla="*/ 3345 h 10000"/>
              <a:gd name="connsiteX5" fmla="*/ 1335 w 4505"/>
              <a:gd name="connsiteY5" fmla="*/ 26 h 10000"/>
              <a:gd name="connsiteX6" fmla="*/ 4247 w 4505"/>
              <a:gd name="connsiteY6" fmla="*/ 0 h 10000"/>
              <a:gd name="connsiteX7" fmla="*/ 3681 w 4505"/>
              <a:gd name="connsiteY7" fmla="*/ 5914 h 10000"/>
              <a:gd name="connsiteX8" fmla="*/ 4505 w 4505"/>
              <a:gd name="connsiteY8" fmla="*/ 4906 h 10000"/>
              <a:gd name="connsiteX9" fmla="*/ 4184 w 4505"/>
              <a:gd name="connsiteY9" fmla="*/ 9974 h 10000"/>
              <a:gd name="connsiteX10" fmla="*/ 1337 w 4505"/>
              <a:gd name="connsiteY10" fmla="*/ 10000 h 10000"/>
              <a:gd name="connsiteX0" fmla="*/ 2968 w 10000"/>
              <a:gd name="connsiteY0" fmla="*/ 10000 h 10000"/>
              <a:gd name="connsiteX1" fmla="*/ 2968 w 10000"/>
              <a:gd name="connsiteY1" fmla="*/ 6695 h 10000"/>
              <a:gd name="connsiteX2" fmla="*/ 9 w 10000"/>
              <a:gd name="connsiteY2" fmla="*/ 6673 h 10000"/>
              <a:gd name="connsiteX3" fmla="*/ 0 w 10000"/>
              <a:gd name="connsiteY3" fmla="*/ 3323 h 10000"/>
              <a:gd name="connsiteX4" fmla="*/ 2963 w 10000"/>
              <a:gd name="connsiteY4" fmla="*/ 3345 h 10000"/>
              <a:gd name="connsiteX5" fmla="*/ 2963 w 10000"/>
              <a:gd name="connsiteY5" fmla="*/ 26 h 10000"/>
              <a:gd name="connsiteX6" fmla="*/ 9427 w 10000"/>
              <a:gd name="connsiteY6" fmla="*/ 0 h 10000"/>
              <a:gd name="connsiteX7" fmla="*/ 8799 w 10000"/>
              <a:gd name="connsiteY7" fmla="*/ 5317 h 10000"/>
              <a:gd name="connsiteX8" fmla="*/ 10000 w 10000"/>
              <a:gd name="connsiteY8" fmla="*/ 4906 h 10000"/>
              <a:gd name="connsiteX9" fmla="*/ 9287 w 10000"/>
              <a:gd name="connsiteY9" fmla="*/ 9974 h 10000"/>
              <a:gd name="connsiteX10" fmla="*/ 2968 w 10000"/>
              <a:gd name="connsiteY10" fmla="*/ 10000 h 10000"/>
              <a:gd name="connsiteX0" fmla="*/ 2968 w 10000"/>
              <a:gd name="connsiteY0" fmla="*/ 10000 h 10000"/>
              <a:gd name="connsiteX1" fmla="*/ 2968 w 10000"/>
              <a:gd name="connsiteY1" fmla="*/ 6695 h 10000"/>
              <a:gd name="connsiteX2" fmla="*/ 9 w 10000"/>
              <a:gd name="connsiteY2" fmla="*/ 6673 h 10000"/>
              <a:gd name="connsiteX3" fmla="*/ 0 w 10000"/>
              <a:gd name="connsiteY3" fmla="*/ 3323 h 10000"/>
              <a:gd name="connsiteX4" fmla="*/ 2963 w 10000"/>
              <a:gd name="connsiteY4" fmla="*/ 3345 h 10000"/>
              <a:gd name="connsiteX5" fmla="*/ 2963 w 10000"/>
              <a:gd name="connsiteY5" fmla="*/ 26 h 10000"/>
              <a:gd name="connsiteX6" fmla="*/ 9427 w 10000"/>
              <a:gd name="connsiteY6" fmla="*/ 0 h 10000"/>
              <a:gd name="connsiteX7" fmla="*/ 8799 w 10000"/>
              <a:gd name="connsiteY7" fmla="*/ 5317 h 10000"/>
              <a:gd name="connsiteX8" fmla="*/ 10000 w 10000"/>
              <a:gd name="connsiteY8" fmla="*/ 4906 h 10000"/>
              <a:gd name="connsiteX9" fmla="*/ 9287 w 10000"/>
              <a:gd name="connsiteY9" fmla="*/ 9974 h 10000"/>
              <a:gd name="connsiteX10" fmla="*/ 2968 w 10000"/>
              <a:gd name="connsiteY10" fmla="*/ 10000 h 10000"/>
              <a:gd name="connsiteX0" fmla="*/ 2968 w 10000"/>
              <a:gd name="connsiteY0" fmla="*/ 9974 h 9974"/>
              <a:gd name="connsiteX1" fmla="*/ 2968 w 10000"/>
              <a:gd name="connsiteY1" fmla="*/ 6669 h 9974"/>
              <a:gd name="connsiteX2" fmla="*/ 9 w 10000"/>
              <a:gd name="connsiteY2" fmla="*/ 6647 h 9974"/>
              <a:gd name="connsiteX3" fmla="*/ 0 w 10000"/>
              <a:gd name="connsiteY3" fmla="*/ 3297 h 9974"/>
              <a:gd name="connsiteX4" fmla="*/ 2963 w 10000"/>
              <a:gd name="connsiteY4" fmla="*/ 3319 h 9974"/>
              <a:gd name="connsiteX5" fmla="*/ 2963 w 10000"/>
              <a:gd name="connsiteY5" fmla="*/ 0 h 9974"/>
              <a:gd name="connsiteX6" fmla="*/ 6093 w 10000"/>
              <a:gd name="connsiteY6" fmla="*/ 0 h 9974"/>
              <a:gd name="connsiteX7" fmla="*/ 8799 w 10000"/>
              <a:gd name="connsiteY7" fmla="*/ 5291 h 9974"/>
              <a:gd name="connsiteX8" fmla="*/ 10000 w 10000"/>
              <a:gd name="connsiteY8" fmla="*/ 4880 h 9974"/>
              <a:gd name="connsiteX9" fmla="*/ 9287 w 10000"/>
              <a:gd name="connsiteY9" fmla="*/ 9948 h 9974"/>
              <a:gd name="connsiteX10" fmla="*/ 2968 w 10000"/>
              <a:gd name="connsiteY10" fmla="*/ 9974 h 9974"/>
              <a:gd name="connsiteX0" fmla="*/ 2968 w 10000"/>
              <a:gd name="connsiteY0" fmla="*/ 10000 h 10000"/>
              <a:gd name="connsiteX1" fmla="*/ 2968 w 10000"/>
              <a:gd name="connsiteY1" fmla="*/ 6686 h 10000"/>
              <a:gd name="connsiteX2" fmla="*/ 9 w 10000"/>
              <a:gd name="connsiteY2" fmla="*/ 6664 h 10000"/>
              <a:gd name="connsiteX3" fmla="*/ 0 w 10000"/>
              <a:gd name="connsiteY3" fmla="*/ 3306 h 10000"/>
              <a:gd name="connsiteX4" fmla="*/ 2963 w 10000"/>
              <a:gd name="connsiteY4" fmla="*/ 3328 h 10000"/>
              <a:gd name="connsiteX5" fmla="*/ 2963 w 10000"/>
              <a:gd name="connsiteY5" fmla="*/ 0 h 10000"/>
              <a:gd name="connsiteX6" fmla="*/ 6093 w 10000"/>
              <a:gd name="connsiteY6" fmla="*/ 0 h 10000"/>
              <a:gd name="connsiteX7" fmla="*/ 8799 w 10000"/>
              <a:gd name="connsiteY7" fmla="*/ 5305 h 10000"/>
              <a:gd name="connsiteX8" fmla="*/ 10000 w 10000"/>
              <a:gd name="connsiteY8" fmla="*/ 4893 h 10000"/>
              <a:gd name="connsiteX9" fmla="*/ 6207 w 10000"/>
              <a:gd name="connsiteY9" fmla="*/ 9974 h 10000"/>
              <a:gd name="connsiteX10" fmla="*/ 2968 w 10000"/>
              <a:gd name="connsiteY10" fmla="*/ 10000 h 10000"/>
              <a:gd name="connsiteX0" fmla="*/ 2968 w 10000"/>
              <a:gd name="connsiteY0" fmla="*/ 10000 h 10000"/>
              <a:gd name="connsiteX1" fmla="*/ 2968 w 10000"/>
              <a:gd name="connsiteY1" fmla="*/ 6686 h 10000"/>
              <a:gd name="connsiteX2" fmla="*/ 9 w 10000"/>
              <a:gd name="connsiteY2" fmla="*/ 6664 h 10000"/>
              <a:gd name="connsiteX3" fmla="*/ 0 w 10000"/>
              <a:gd name="connsiteY3" fmla="*/ 3306 h 10000"/>
              <a:gd name="connsiteX4" fmla="*/ 2963 w 10000"/>
              <a:gd name="connsiteY4" fmla="*/ 3328 h 10000"/>
              <a:gd name="connsiteX5" fmla="*/ 2963 w 10000"/>
              <a:gd name="connsiteY5" fmla="*/ 0 h 10000"/>
              <a:gd name="connsiteX6" fmla="*/ 6093 w 10000"/>
              <a:gd name="connsiteY6" fmla="*/ 0 h 10000"/>
              <a:gd name="connsiteX7" fmla="*/ 7304 w 10000"/>
              <a:gd name="connsiteY7" fmla="*/ 5825 h 10000"/>
              <a:gd name="connsiteX8" fmla="*/ 10000 w 10000"/>
              <a:gd name="connsiteY8" fmla="*/ 4893 h 10000"/>
              <a:gd name="connsiteX9" fmla="*/ 6207 w 10000"/>
              <a:gd name="connsiteY9" fmla="*/ 9974 h 10000"/>
              <a:gd name="connsiteX10" fmla="*/ 2968 w 10000"/>
              <a:gd name="connsiteY10" fmla="*/ 10000 h 10000"/>
              <a:gd name="connsiteX0" fmla="*/ 2968 w 7322"/>
              <a:gd name="connsiteY0" fmla="*/ 10000 h 10000"/>
              <a:gd name="connsiteX1" fmla="*/ 2968 w 7322"/>
              <a:gd name="connsiteY1" fmla="*/ 6686 h 10000"/>
              <a:gd name="connsiteX2" fmla="*/ 9 w 7322"/>
              <a:gd name="connsiteY2" fmla="*/ 6664 h 10000"/>
              <a:gd name="connsiteX3" fmla="*/ 0 w 7322"/>
              <a:gd name="connsiteY3" fmla="*/ 3306 h 10000"/>
              <a:gd name="connsiteX4" fmla="*/ 2963 w 7322"/>
              <a:gd name="connsiteY4" fmla="*/ 3328 h 10000"/>
              <a:gd name="connsiteX5" fmla="*/ 2963 w 7322"/>
              <a:gd name="connsiteY5" fmla="*/ 0 h 10000"/>
              <a:gd name="connsiteX6" fmla="*/ 6093 w 7322"/>
              <a:gd name="connsiteY6" fmla="*/ 0 h 10000"/>
              <a:gd name="connsiteX7" fmla="*/ 7304 w 7322"/>
              <a:gd name="connsiteY7" fmla="*/ 5825 h 10000"/>
              <a:gd name="connsiteX8" fmla="*/ 5620 w 7322"/>
              <a:gd name="connsiteY8" fmla="*/ 4945 h 10000"/>
              <a:gd name="connsiteX9" fmla="*/ 6207 w 7322"/>
              <a:gd name="connsiteY9" fmla="*/ 9974 h 10000"/>
              <a:gd name="connsiteX10" fmla="*/ 2968 w 7322"/>
              <a:gd name="connsiteY10" fmla="*/ 10000 h 10000"/>
              <a:gd name="connsiteX0" fmla="*/ 4054 w 10000"/>
              <a:gd name="connsiteY0" fmla="*/ 10000 h 10000"/>
              <a:gd name="connsiteX1" fmla="*/ 4054 w 10000"/>
              <a:gd name="connsiteY1" fmla="*/ 6686 h 10000"/>
              <a:gd name="connsiteX2" fmla="*/ 12 w 10000"/>
              <a:gd name="connsiteY2" fmla="*/ 6664 h 10000"/>
              <a:gd name="connsiteX3" fmla="*/ 0 w 10000"/>
              <a:gd name="connsiteY3" fmla="*/ 3306 h 10000"/>
              <a:gd name="connsiteX4" fmla="*/ 4047 w 10000"/>
              <a:gd name="connsiteY4" fmla="*/ 3328 h 10000"/>
              <a:gd name="connsiteX5" fmla="*/ 4047 w 10000"/>
              <a:gd name="connsiteY5" fmla="*/ 0 h 10000"/>
              <a:gd name="connsiteX6" fmla="*/ 8321 w 10000"/>
              <a:gd name="connsiteY6" fmla="*/ 0 h 10000"/>
              <a:gd name="connsiteX7" fmla="*/ 9975 w 10000"/>
              <a:gd name="connsiteY7" fmla="*/ 5825 h 10000"/>
              <a:gd name="connsiteX8" fmla="*/ 7675 w 10000"/>
              <a:gd name="connsiteY8" fmla="*/ 4945 h 10000"/>
              <a:gd name="connsiteX9" fmla="*/ 8477 w 10000"/>
              <a:gd name="connsiteY9" fmla="*/ 9974 h 10000"/>
              <a:gd name="connsiteX10" fmla="*/ 4054 w 10000"/>
              <a:gd name="connsiteY10" fmla="*/ 10000 h 10000"/>
              <a:gd name="connsiteX0" fmla="*/ 4054 w 9975"/>
              <a:gd name="connsiteY0" fmla="*/ 10000 h 10000"/>
              <a:gd name="connsiteX1" fmla="*/ 4054 w 9975"/>
              <a:gd name="connsiteY1" fmla="*/ 6686 h 10000"/>
              <a:gd name="connsiteX2" fmla="*/ 12 w 9975"/>
              <a:gd name="connsiteY2" fmla="*/ 6664 h 10000"/>
              <a:gd name="connsiteX3" fmla="*/ 0 w 9975"/>
              <a:gd name="connsiteY3" fmla="*/ 3306 h 10000"/>
              <a:gd name="connsiteX4" fmla="*/ 4047 w 9975"/>
              <a:gd name="connsiteY4" fmla="*/ 3328 h 10000"/>
              <a:gd name="connsiteX5" fmla="*/ 4047 w 9975"/>
              <a:gd name="connsiteY5" fmla="*/ 0 h 10000"/>
              <a:gd name="connsiteX6" fmla="*/ 8321 w 9975"/>
              <a:gd name="connsiteY6" fmla="*/ 0 h 10000"/>
              <a:gd name="connsiteX7" fmla="*/ 9975 w 9975"/>
              <a:gd name="connsiteY7" fmla="*/ 5825 h 10000"/>
              <a:gd name="connsiteX8" fmla="*/ 7675 w 9975"/>
              <a:gd name="connsiteY8" fmla="*/ 4945 h 10000"/>
              <a:gd name="connsiteX9" fmla="*/ 8477 w 9975"/>
              <a:gd name="connsiteY9" fmla="*/ 9974 h 10000"/>
              <a:gd name="connsiteX10" fmla="*/ 4054 w 9975"/>
              <a:gd name="connsiteY10" fmla="*/ 10000 h 10000"/>
              <a:gd name="connsiteX0" fmla="*/ 4064 w 9386"/>
              <a:gd name="connsiteY0" fmla="*/ 10000 h 10000"/>
              <a:gd name="connsiteX1" fmla="*/ 4064 w 9386"/>
              <a:gd name="connsiteY1" fmla="*/ 6686 h 10000"/>
              <a:gd name="connsiteX2" fmla="*/ 12 w 9386"/>
              <a:gd name="connsiteY2" fmla="*/ 6664 h 10000"/>
              <a:gd name="connsiteX3" fmla="*/ 0 w 9386"/>
              <a:gd name="connsiteY3" fmla="*/ 3306 h 10000"/>
              <a:gd name="connsiteX4" fmla="*/ 4057 w 9386"/>
              <a:gd name="connsiteY4" fmla="*/ 3328 h 10000"/>
              <a:gd name="connsiteX5" fmla="*/ 4057 w 9386"/>
              <a:gd name="connsiteY5" fmla="*/ 0 h 10000"/>
              <a:gd name="connsiteX6" fmla="*/ 8342 w 9386"/>
              <a:gd name="connsiteY6" fmla="*/ 0 h 10000"/>
              <a:gd name="connsiteX7" fmla="*/ 9386 w 9386"/>
              <a:gd name="connsiteY7" fmla="*/ 5461 h 10000"/>
              <a:gd name="connsiteX8" fmla="*/ 7694 w 9386"/>
              <a:gd name="connsiteY8" fmla="*/ 4945 h 10000"/>
              <a:gd name="connsiteX9" fmla="*/ 8498 w 9386"/>
              <a:gd name="connsiteY9" fmla="*/ 9974 h 10000"/>
              <a:gd name="connsiteX10" fmla="*/ 4064 w 9386"/>
              <a:gd name="connsiteY10" fmla="*/ 10000 h 10000"/>
              <a:gd name="connsiteX0" fmla="*/ 4330 w 10000"/>
              <a:gd name="connsiteY0" fmla="*/ 10000 h 10000"/>
              <a:gd name="connsiteX1" fmla="*/ 4330 w 10000"/>
              <a:gd name="connsiteY1" fmla="*/ 6686 h 10000"/>
              <a:gd name="connsiteX2" fmla="*/ 13 w 10000"/>
              <a:gd name="connsiteY2" fmla="*/ 6664 h 10000"/>
              <a:gd name="connsiteX3" fmla="*/ 0 w 10000"/>
              <a:gd name="connsiteY3" fmla="*/ 3306 h 10000"/>
              <a:gd name="connsiteX4" fmla="*/ 4322 w 10000"/>
              <a:gd name="connsiteY4" fmla="*/ 3328 h 10000"/>
              <a:gd name="connsiteX5" fmla="*/ 4322 w 10000"/>
              <a:gd name="connsiteY5" fmla="*/ 0 h 10000"/>
              <a:gd name="connsiteX6" fmla="*/ 8888 w 10000"/>
              <a:gd name="connsiteY6" fmla="*/ 0 h 10000"/>
              <a:gd name="connsiteX7" fmla="*/ 10000 w 10000"/>
              <a:gd name="connsiteY7" fmla="*/ 5461 h 10000"/>
              <a:gd name="connsiteX8" fmla="*/ 8175 w 10000"/>
              <a:gd name="connsiteY8" fmla="*/ 4841 h 10000"/>
              <a:gd name="connsiteX9" fmla="*/ 9054 w 10000"/>
              <a:gd name="connsiteY9" fmla="*/ 9974 h 10000"/>
              <a:gd name="connsiteX10" fmla="*/ 4330 w 10000"/>
              <a:gd name="connsiteY10" fmla="*/ 10000 h 10000"/>
              <a:gd name="connsiteX0" fmla="*/ 4330 w 10000"/>
              <a:gd name="connsiteY0" fmla="*/ 10026 h 10026"/>
              <a:gd name="connsiteX1" fmla="*/ 4330 w 10000"/>
              <a:gd name="connsiteY1" fmla="*/ 6712 h 10026"/>
              <a:gd name="connsiteX2" fmla="*/ 13 w 10000"/>
              <a:gd name="connsiteY2" fmla="*/ 6690 h 10026"/>
              <a:gd name="connsiteX3" fmla="*/ 0 w 10000"/>
              <a:gd name="connsiteY3" fmla="*/ 3332 h 10026"/>
              <a:gd name="connsiteX4" fmla="*/ 4322 w 10000"/>
              <a:gd name="connsiteY4" fmla="*/ 3354 h 10026"/>
              <a:gd name="connsiteX5" fmla="*/ 4322 w 10000"/>
              <a:gd name="connsiteY5" fmla="*/ 26 h 10026"/>
              <a:gd name="connsiteX6" fmla="*/ 8692 w 10000"/>
              <a:gd name="connsiteY6" fmla="*/ 0 h 10026"/>
              <a:gd name="connsiteX7" fmla="*/ 10000 w 10000"/>
              <a:gd name="connsiteY7" fmla="*/ 5487 h 10026"/>
              <a:gd name="connsiteX8" fmla="*/ 8175 w 10000"/>
              <a:gd name="connsiteY8" fmla="*/ 4867 h 10026"/>
              <a:gd name="connsiteX9" fmla="*/ 9054 w 10000"/>
              <a:gd name="connsiteY9" fmla="*/ 10000 h 10026"/>
              <a:gd name="connsiteX10" fmla="*/ 4330 w 10000"/>
              <a:gd name="connsiteY10" fmla="*/ 10026 h 10026"/>
              <a:gd name="connsiteX0" fmla="*/ 4330 w 9869"/>
              <a:gd name="connsiteY0" fmla="*/ 10026 h 10026"/>
              <a:gd name="connsiteX1" fmla="*/ 4330 w 9869"/>
              <a:gd name="connsiteY1" fmla="*/ 6712 h 10026"/>
              <a:gd name="connsiteX2" fmla="*/ 13 w 9869"/>
              <a:gd name="connsiteY2" fmla="*/ 6690 h 10026"/>
              <a:gd name="connsiteX3" fmla="*/ 0 w 9869"/>
              <a:gd name="connsiteY3" fmla="*/ 3332 h 10026"/>
              <a:gd name="connsiteX4" fmla="*/ 4322 w 9869"/>
              <a:gd name="connsiteY4" fmla="*/ 3354 h 10026"/>
              <a:gd name="connsiteX5" fmla="*/ 4322 w 9869"/>
              <a:gd name="connsiteY5" fmla="*/ 26 h 10026"/>
              <a:gd name="connsiteX6" fmla="*/ 8692 w 9869"/>
              <a:gd name="connsiteY6" fmla="*/ 0 h 10026"/>
              <a:gd name="connsiteX7" fmla="*/ 9869 w 9869"/>
              <a:gd name="connsiteY7" fmla="*/ 5487 h 10026"/>
              <a:gd name="connsiteX8" fmla="*/ 8175 w 9869"/>
              <a:gd name="connsiteY8" fmla="*/ 4867 h 10026"/>
              <a:gd name="connsiteX9" fmla="*/ 9054 w 9869"/>
              <a:gd name="connsiteY9" fmla="*/ 10000 h 10026"/>
              <a:gd name="connsiteX10" fmla="*/ 4330 w 9869"/>
              <a:gd name="connsiteY10" fmla="*/ 10026 h 10026"/>
              <a:gd name="connsiteX0" fmla="*/ 4387 w 10000"/>
              <a:gd name="connsiteY0" fmla="*/ 10000 h 10000"/>
              <a:gd name="connsiteX1" fmla="*/ 4387 w 10000"/>
              <a:gd name="connsiteY1" fmla="*/ 6695 h 10000"/>
              <a:gd name="connsiteX2" fmla="*/ 13 w 10000"/>
              <a:gd name="connsiteY2" fmla="*/ 6673 h 10000"/>
              <a:gd name="connsiteX3" fmla="*/ 0 w 10000"/>
              <a:gd name="connsiteY3" fmla="*/ 3323 h 10000"/>
              <a:gd name="connsiteX4" fmla="*/ 4379 w 10000"/>
              <a:gd name="connsiteY4" fmla="*/ 3345 h 10000"/>
              <a:gd name="connsiteX5" fmla="*/ 4379 w 10000"/>
              <a:gd name="connsiteY5" fmla="*/ 26 h 10000"/>
              <a:gd name="connsiteX6" fmla="*/ 8807 w 10000"/>
              <a:gd name="connsiteY6" fmla="*/ 0 h 10000"/>
              <a:gd name="connsiteX7" fmla="*/ 10000 w 10000"/>
              <a:gd name="connsiteY7" fmla="*/ 5473 h 10000"/>
              <a:gd name="connsiteX8" fmla="*/ 8196 w 10000"/>
              <a:gd name="connsiteY8" fmla="*/ 4517 h 10000"/>
              <a:gd name="connsiteX9" fmla="*/ 9174 w 10000"/>
              <a:gd name="connsiteY9" fmla="*/ 9974 h 10000"/>
              <a:gd name="connsiteX10" fmla="*/ 4387 w 10000"/>
              <a:gd name="connsiteY10" fmla="*/ 10000 h 10000"/>
              <a:gd name="connsiteX0" fmla="*/ 4387 w 9580"/>
              <a:gd name="connsiteY0" fmla="*/ 10000 h 10000"/>
              <a:gd name="connsiteX1" fmla="*/ 4387 w 9580"/>
              <a:gd name="connsiteY1" fmla="*/ 6695 h 10000"/>
              <a:gd name="connsiteX2" fmla="*/ 13 w 9580"/>
              <a:gd name="connsiteY2" fmla="*/ 6673 h 10000"/>
              <a:gd name="connsiteX3" fmla="*/ 0 w 9580"/>
              <a:gd name="connsiteY3" fmla="*/ 3323 h 10000"/>
              <a:gd name="connsiteX4" fmla="*/ 4379 w 9580"/>
              <a:gd name="connsiteY4" fmla="*/ 3345 h 10000"/>
              <a:gd name="connsiteX5" fmla="*/ 4379 w 9580"/>
              <a:gd name="connsiteY5" fmla="*/ 26 h 10000"/>
              <a:gd name="connsiteX6" fmla="*/ 8807 w 9580"/>
              <a:gd name="connsiteY6" fmla="*/ 0 h 10000"/>
              <a:gd name="connsiteX7" fmla="*/ 9580 w 9580"/>
              <a:gd name="connsiteY7" fmla="*/ 5551 h 10000"/>
              <a:gd name="connsiteX8" fmla="*/ 8196 w 9580"/>
              <a:gd name="connsiteY8" fmla="*/ 4517 h 10000"/>
              <a:gd name="connsiteX9" fmla="*/ 9174 w 9580"/>
              <a:gd name="connsiteY9" fmla="*/ 9974 h 10000"/>
              <a:gd name="connsiteX10" fmla="*/ 4387 w 9580"/>
              <a:gd name="connsiteY10" fmla="*/ 10000 h 10000"/>
              <a:gd name="connsiteX0" fmla="*/ 4579 w 10000"/>
              <a:gd name="connsiteY0" fmla="*/ 9974 h 9974"/>
              <a:gd name="connsiteX1" fmla="*/ 4579 w 10000"/>
              <a:gd name="connsiteY1" fmla="*/ 6669 h 9974"/>
              <a:gd name="connsiteX2" fmla="*/ 14 w 10000"/>
              <a:gd name="connsiteY2" fmla="*/ 6647 h 9974"/>
              <a:gd name="connsiteX3" fmla="*/ 0 w 10000"/>
              <a:gd name="connsiteY3" fmla="*/ 3297 h 9974"/>
              <a:gd name="connsiteX4" fmla="*/ 4571 w 10000"/>
              <a:gd name="connsiteY4" fmla="*/ 3319 h 9974"/>
              <a:gd name="connsiteX5" fmla="*/ 4571 w 10000"/>
              <a:gd name="connsiteY5" fmla="*/ 0 h 9974"/>
              <a:gd name="connsiteX6" fmla="*/ 8662 w 10000"/>
              <a:gd name="connsiteY6" fmla="*/ 0 h 9974"/>
              <a:gd name="connsiteX7" fmla="*/ 10000 w 10000"/>
              <a:gd name="connsiteY7" fmla="*/ 5525 h 9974"/>
              <a:gd name="connsiteX8" fmla="*/ 8555 w 10000"/>
              <a:gd name="connsiteY8" fmla="*/ 4491 h 9974"/>
              <a:gd name="connsiteX9" fmla="*/ 9576 w 10000"/>
              <a:gd name="connsiteY9" fmla="*/ 9948 h 9974"/>
              <a:gd name="connsiteX10" fmla="*/ 4579 w 10000"/>
              <a:gd name="connsiteY10" fmla="*/ 9974 h 9974"/>
              <a:gd name="connsiteX0" fmla="*/ 4579 w 10000"/>
              <a:gd name="connsiteY0" fmla="*/ 10000 h 10000"/>
              <a:gd name="connsiteX1" fmla="*/ 4579 w 10000"/>
              <a:gd name="connsiteY1" fmla="*/ 6686 h 10000"/>
              <a:gd name="connsiteX2" fmla="*/ 14 w 10000"/>
              <a:gd name="connsiteY2" fmla="*/ 6664 h 10000"/>
              <a:gd name="connsiteX3" fmla="*/ 0 w 10000"/>
              <a:gd name="connsiteY3" fmla="*/ 3306 h 10000"/>
              <a:gd name="connsiteX4" fmla="*/ 4571 w 10000"/>
              <a:gd name="connsiteY4" fmla="*/ 3328 h 10000"/>
              <a:gd name="connsiteX5" fmla="*/ 4571 w 10000"/>
              <a:gd name="connsiteY5" fmla="*/ 0 h 10000"/>
              <a:gd name="connsiteX6" fmla="*/ 8662 w 10000"/>
              <a:gd name="connsiteY6" fmla="*/ 0 h 10000"/>
              <a:gd name="connsiteX7" fmla="*/ 10000 w 10000"/>
              <a:gd name="connsiteY7" fmla="*/ 5539 h 10000"/>
              <a:gd name="connsiteX8" fmla="*/ 8001 w 10000"/>
              <a:gd name="connsiteY8" fmla="*/ 4477 h 10000"/>
              <a:gd name="connsiteX9" fmla="*/ 9576 w 10000"/>
              <a:gd name="connsiteY9" fmla="*/ 9974 h 10000"/>
              <a:gd name="connsiteX10" fmla="*/ 4579 w 10000"/>
              <a:gd name="connsiteY10" fmla="*/ 10000 h 10000"/>
              <a:gd name="connsiteX0" fmla="*/ 4579 w 9576"/>
              <a:gd name="connsiteY0" fmla="*/ 10000 h 10000"/>
              <a:gd name="connsiteX1" fmla="*/ 4579 w 9576"/>
              <a:gd name="connsiteY1" fmla="*/ 6686 h 10000"/>
              <a:gd name="connsiteX2" fmla="*/ 14 w 9576"/>
              <a:gd name="connsiteY2" fmla="*/ 6664 h 10000"/>
              <a:gd name="connsiteX3" fmla="*/ 0 w 9576"/>
              <a:gd name="connsiteY3" fmla="*/ 3306 h 10000"/>
              <a:gd name="connsiteX4" fmla="*/ 4571 w 9576"/>
              <a:gd name="connsiteY4" fmla="*/ 3328 h 10000"/>
              <a:gd name="connsiteX5" fmla="*/ 4571 w 9576"/>
              <a:gd name="connsiteY5" fmla="*/ 0 h 10000"/>
              <a:gd name="connsiteX6" fmla="*/ 8662 w 9576"/>
              <a:gd name="connsiteY6" fmla="*/ 0 h 10000"/>
              <a:gd name="connsiteX7" fmla="*/ 9377 w 9576"/>
              <a:gd name="connsiteY7" fmla="*/ 5227 h 10000"/>
              <a:gd name="connsiteX8" fmla="*/ 8001 w 9576"/>
              <a:gd name="connsiteY8" fmla="*/ 4477 h 10000"/>
              <a:gd name="connsiteX9" fmla="*/ 9576 w 9576"/>
              <a:gd name="connsiteY9" fmla="*/ 9974 h 10000"/>
              <a:gd name="connsiteX10" fmla="*/ 4579 w 9576"/>
              <a:gd name="connsiteY10" fmla="*/ 10000 h 10000"/>
              <a:gd name="connsiteX0" fmla="*/ 4782 w 10000"/>
              <a:gd name="connsiteY0" fmla="*/ 10000 h 10000"/>
              <a:gd name="connsiteX1" fmla="*/ 4782 w 10000"/>
              <a:gd name="connsiteY1" fmla="*/ 6686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73 w 10000"/>
              <a:gd name="connsiteY4" fmla="*/ 3328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792 w 10000"/>
              <a:gd name="connsiteY7" fmla="*/ 5227 h 10000"/>
              <a:gd name="connsiteX8" fmla="*/ 8355 w 10000"/>
              <a:gd name="connsiteY8" fmla="*/ 4477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782 w 10000"/>
              <a:gd name="connsiteY1" fmla="*/ 6686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73 w 10000"/>
              <a:gd name="connsiteY4" fmla="*/ 3328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792 w 10000"/>
              <a:gd name="connsiteY7" fmla="*/ 5227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782 w 10000"/>
              <a:gd name="connsiteY1" fmla="*/ 6686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73 w 10000"/>
              <a:gd name="connsiteY4" fmla="*/ 3328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01 w 10000"/>
              <a:gd name="connsiteY1" fmla="*/ 7653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73 w 10000"/>
              <a:gd name="connsiteY4" fmla="*/ 3328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01 w 10000"/>
              <a:gd name="connsiteY1" fmla="*/ 7653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54 w 10000"/>
              <a:gd name="connsiteY4" fmla="*/ 2603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01 w 10000"/>
              <a:gd name="connsiteY1" fmla="*/ 7653 h 10000"/>
              <a:gd name="connsiteX2" fmla="*/ 15 w 10000"/>
              <a:gd name="connsiteY2" fmla="*/ 6664 h 10000"/>
              <a:gd name="connsiteX3" fmla="*/ 0 w 10000"/>
              <a:gd name="connsiteY3" fmla="*/ 3306 h 10000"/>
              <a:gd name="connsiteX4" fmla="*/ 4773 w 10000"/>
              <a:gd name="connsiteY4" fmla="*/ 2301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01 w 10000"/>
              <a:gd name="connsiteY1" fmla="*/ 7653 h 10000"/>
              <a:gd name="connsiteX2" fmla="*/ 15 w 10000"/>
              <a:gd name="connsiteY2" fmla="*/ 6664 h 10000"/>
              <a:gd name="connsiteX3" fmla="*/ 0 w 10000"/>
              <a:gd name="connsiteY3" fmla="*/ 2359 h 10000"/>
              <a:gd name="connsiteX4" fmla="*/ 4773 w 10000"/>
              <a:gd name="connsiteY4" fmla="*/ 2301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01 w 10000"/>
              <a:gd name="connsiteY1" fmla="*/ 7653 h 10000"/>
              <a:gd name="connsiteX2" fmla="*/ 15 w 10000"/>
              <a:gd name="connsiteY2" fmla="*/ 7671 h 10000"/>
              <a:gd name="connsiteX3" fmla="*/ 0 w 10000"/>
              <a:gd name="connsiteY3" fmla="*/ 2359 h 10000"/>
              <a:gd name="connsiteX4" fmla="*/ 4773 w 10000"/>
              <a:gd name="connsiteY4" fmla="*/ 2301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82 w 10000"/>
              <a:gd name="connsiteY0" fmla="*/ 10000 h 10000"/>
              <a:gd name="connsiteX1" fmla="*/ 4814 w 10000"/>
              <a:gd name="connsiteY1" fmla="*/ 7653 h 10000"/>
              <a:gd name="connsiteX2" fmla="*/ 15 w 10000"/>
              <a:gd name="connsiteY2" fmla="*/ 7671 h 10000"/>
              <a:gd name="connsiteX3" fmla="*/ 0 w 10000"/>
              <a:gd name="connsiteY3" fmla="*/ 2359 h 10000"/>
              <a:gd name="connsiteX4" fmla="*/ 4773 w 10000"/>
              <a:gd name="connsiteY4" fmla="*/ 2301 h 10000"/>
              <a:gd name="connsiteX5" fmla="*/ 4773 w 10000"/>
              <a:gd name="connsiteY5" fmla="*/ 0 h 10000"/>
              <a:gd name="connsiteX6" fmla="*/ 9046 w 10000"/>
              <a:gd name="connsiteY6" fmla="*/ 0 h 10000"/>
              <a:gd name="connsiteX7" fmla="*/ 9816 w 10000"/>
              <a:gd name="connsiteY7" fmla="*/ 5591 h 10000"/>
              <a:gd name="connsiteX8" fmla="*/ 8451 w 10000"/>
              <a:gd name="connsiteY8" fmla="*/ 5049 h 10000"/>
              <a:gd name="connsiteX9" fmla="*/ 10000 w 10000"/>
              <a:gd name="connsiteY9" fmla="*/ 9974 h 10000"/>
              <a:gd name="connsiteX10" fmla="*/ 4782 w 10000"/>
              <a:gd name="connsiteY10" fmla="*/ 10000 h 10000"/>
              <a:gd name="connsiteX0" fmla="*/ 4796 w 10014"/>
              <a:gd name="connsiteY0" fmla="*/ 10000 h 10000"/>
              <a:gd name="connsiteX1" fmla="*/ 4828 w 10014"/>
              <a:gd name="connsiteY1" fmla="*/ 7653 h 10000"/>
              <a:gd name="connsiteX2" fmla="*/ 3 w 10014"/>
              <a:gd name="connsiteY2" fmla="*/ 7671 h 10000"/>
              <a:gd name="connsiteX3" fmla="*/ 14 w 10014"/>
              <a:gd name="connsiteY3" fmla="*/ 2359 h 10000"/>
              <a:gd name="connsiteX4" fmla="*/ 4787 w 10014"/>
              <a:gd name="connsiteY4" fmla="*/ 2301 h 10000"/>
              <a:gd name="connsiteX5" fmla="*/ 4787 w 10014"/>
              <a:gd name="connsiteY5" fmla="*/ 0 h 10000"/>
              <a:gd name="connsiteX6" fmla="*/ 9060 w 10014"/>
              <a:gd name="connsiteY6" fmla="*/ 0 h 10000"/>
              <a:gd name="connsiteX7" fmla="*/ 9830 w 10014"/>
              <a:gd name="connsiteY7" fmla="*/ 5591 h 10000"/>
              <a:gd name="connsiteX8" fmla="*/ 8465 w 10014"/>
              <a:gd name="connsiteY8" fmla="*/ 5049 h 10000"/>
              <a:gd name="connsiteX9" fmla="*/ 10014 w 10014"/>
              <a:gd name="connsiteY9" fmla="*/ 9974 h 10000"/>
              <a:gd name="connsiteX10" fmla="*/ 4796 w 10014"/>
              <a:gd name="connsiteY10" fmla="*/ 10000 h 10000"/>
              <a:gd name="connsiteX0" fmla="*/ 4786 w 10004"/>
              <a:gd name="connsiteY0" fmla="*/ 10000 h 10000"/>
              <a:gd name="connsiteX1" fmla="*/ 4818 w 10004"/>
              <a:gd name="connsiteY1" fmla="*/ 7653 h 10000"/>
              <a:gd name="connsiteX2" fmla="*/ 6 w 10004"/>
              <a:gd name="connsiteY2" fmla="*/ 7671 h 10000"/>
              <a:gd name="connsiteX3" fmla="*/ 4 w 10004"/>
              <a:gd name="connsiteY3" fmla="*/ 2359 h 10000"/>
              <a:gd name="connsiteX4" fmla="*/ 4777 w 10004"/>
              <a:gd name="connsiteY4" fmla="*/ 2301 h 10000"/>
              <a:gd name="connsiteX5" fmla="*/ 4777 w 10004"/>
              <a:gd name="connsiteY5" fmla="*/ 0 h 10000"/>
              <a:gd name="connsiteX6" fmla="*/ 9050 w 10004"/>
              <a:gd name="connsiteY6" fmla="*/ 0 h 10000"/>
              <a:gd name="connsiteX7" fmla="*/ 9820 w 10004"/>
              <a:gd name="connsiteY7" fmla="*/ 5591 h 10000"/>
              <a:gd name="connsiteX8" fmla="*/ 8455 w 10004"/>
              <a:gd name="connsiteY8" fmla="*/ 5049 h 10000"/>
              <a:gd name="connsiteX9" fmla="*/ 10004 w 10004"/>
              <a:gd name="connsiteY9" fmla="*/ 9974 h 10000"/>
              <a:gd name="connsiteX10" fmla="*/ 4786 w 10004"/>
              <a:gd name="connsiteY10" fmla="*/ 10000 h 10000"/>
              <a:gd name="connsiteX0" fmla="*/ 4786 w 10004"/>
              <a:gd name="connsiteY0" fmla="*/ 10000 h 10000"/>
              <a:gd name="connsiteX1" fmla="*/ 4818 w 10004"/>
              <a:gd name="connsiteY1" fmla="*/ 7653 h 10000"/>
              <a:gd name="connsiteX2" fmla="*/ 6 w 10004"/>
              <a:gd name="connsiteY2" fmla="*/ 7671 h 10000"/>
              <a:gd name="connsiteX3" fmla="*/ 4 w 10004"/>
              <a:gd name="connsiteY3" fmla="*/ 2304 h 10000"/>
              <a:gd name="connsiteX4" fmla="*/ 4777 w 10004"/>
              <a:gd name="connsiteY4" fmla="*/ 2301 h 10000"/>
              <a:gd name="connsiteX5" fmla="*/ 4777 w 10004"/>
              <a:gd name="connsiteY5" fmla="*/ 0 h 10000"/>
              <a:gd name="connsiteX6" fmla="*/ 9050 w 10004"/>
              <a:gd name="connsiteY6" fmla="*/ 0 h 10000"/>
              <a:gd name="connsiteX7" fmla="*/ 9820 w 10004"/>
              <a:gd name="connsiteY7" fmla="*/ 5591 h 10000"/>
              <a:gd name="connsiteX8" fmla="*/ 8455 w 10004"/>
              <a:gd name="connsiteY8" fmla="*/ 5049 h 10000"/>
              <a:gd name="connsiteX9" fmla="*/ 10004 w 10004"/>
              <a:gd name="connsiteY9" fmla="*/ 9974 h 10000"/>
              <a:gd name="connsiteX10" fmla="*/ 4786 w 10004"/>
              <a:gd name="connsiteY10" fmla="*/ 10000 h 10000"/>
              <a:gd name="connsiteX0" fmla="*/ 4786 w 10004"/>
              <a:gd name="connsiteY0" fmla="*/ 10000 h 10000"/>
              <a:gd name="connsiteX1" fmla="*/ 4818 w 10004"/>
              <a:gd name="connsiteY1" fmla="*/ 7667 h 10000"/>
              <a:gd name="connsiteX2" fmla="*/ 6 w 10004"/>
              <a:gd name="connsiteY2" fmla="*/ 7671 h 10000"/>
              <a:gd name="connsiteX3" fmla="*/ 4 w 10004"/>
              <a:gd name="connsiteY3" fmla="*/ 2304 h 10000"/>
              <a:gd name="connsiteX4" fmla="*/ 4777 w 10004"/>
              <a:gd name="connsiteY4" fmla="*/ 2301 h 10000"/>
              <a:gd name="connsiteX5" fmla="*/ 4777 w 10004"/>
              <a:gd name="connsiteY5" fmla="*/ 0 h 10000"/>
              <a:gd name="connsiteX6" fmla="*/ 9050 w 10004"/>
              <a:gd name="connsiteY6" fmla="*/ 0 h 10000"/>
              <a:gd name="connsiteX7" fmla="*/ 9820 w 10004"/>
              <a:gd name="connsiteY7" fmla="*/ 5591 h 10000"/>
              <a:gd name="connsiteX8" fmla="*/ 8455 w 10004"/>
              <a:gd name="connsiteY8" fmla="*/ 5049 h 10000"/>
              <a:gd name="connsiteX9" fmla="*/ 10004 w 10004"/>
              <a:gd name="connsiteY9" fmla="*/ 9974 h 10000"/>
              <a:gd name="connsiteX10" fmla="*/ 4786 w 10004"/>
              <a:gd name="connsiteY10" fmla="*/ 10000 h 10000"/>
              <a:gd name="connsiteX0" fmla="*/ 4786 w 10004"/>
              <a:gd name="connsiteY0" fmla="*/ 10000 h 10000"/>
              <a:gd name="connsiteX1" fmla="*/ 4792 w 10004"/>
              <a:gd name="connsiteY1" fmla="*/ 7667 h 10000"/>
              <a:gd name="connsiteX2" fmla="*/ 6 w 10004"/>
              <a:gd name="connsiteY2" fmla="*/ 7671 h 10000"/>
              <a:gd name="connsiteX3" fmla="*/ 4 w 10004"/>
              <a:gd name="connsiteY3" fmla="*/ 2304 h 10000"/>
              <a:gd name="connsiteX4" fmla="*/ 4777 w 10004"/>
              <a:gd name="connsiteY4" fmla="*/ 2301 h 10000"/>
              <a:gd name="connsiteX5" fmla="*/ 4777 w 10004"/>
              <a:gd name="connsiteY5" fmla="*/ 0 h 10000"/>
              <a:gd name="connsiteX6" fmla="*/ 9050 w 10004"/>
              <a:gd name="connsiteY6" fmla="*/ 0 h 10000"/>
              <a:gd name="connsiteX7" fmla="*/ 9820 w 10004"/>
              <a:gd name="connsiteY7" fmla="*/ 5591 h 10000"/>
              <a:gd name="connsiteX8" fmla="*/ 8455 w 10004"/>
              <a:gd name="connsiteY8" fmla="*/ 5049 h 10000"/>
              <a:gd name="connsiteX9" fmla="*/ 10004 w 10004"/>
              <a:gd name="connsiteY9" fmla="*/ 9974 h 10000"/>
              <a:gd name="connsiteX10" fmla="*/ 4786 w 10004"/>
              <a:gd name="connsiteY10" fmla="*/ 10000 h 10000"/>
              <a:gd name="connsiteX0" fmla="*/ 4786 w 11746"/>
              <a:gd name="connsiteY0" fmla="*/ 10016 h 10016"/>
              <a:gd name="connsiteX1" fmla="*/ 4792 w 11746"/>
              <a:gd name="connsiteY1" fmla="*/ 7683 h 10016"/>
              <a:gd name="connsiteX2" fmla="*/ 6 w 11746"/>
              <a:gd name="connsiteY2" fmla="*/ 7687 h 10016"/>
              <a:gd name="connsiteX3" fmla="*/ 4 w 11746"/>
              <a:gd name="connsiteY3" fmla="*/ 2320 h 10016"/>
              <a:gd name="connsiteX4" fmla="*/ 4777 w 11746"/>
              <a:gd name="connsiteY4" fmla="*/ 2317 h 10016"/>
              <a:gd name="connsiteX5" fmla="*/ 4777 w 11746"/>
              <a:gd name="connsiteY5" fmla="*/ 16 h 10016"/>
              <a:gd name="connsiteX6" fmla="*/ 11728 w 11746"/>
              <a:gd name="connsiteY6" fmla="*/ 0 h 10016"/>
              <a:gd name="connsiteX7" fmla="*/ 9820 w 11746"/>
              <a:gd name="connsiteY7" fmla="*/ 5607 h 10016"/>
              <a:gd name="connsiteX8" fmla="*/ 8455 w 11746"/>
              <a:gd name="connsiteY8" fmla="*/ 5065 h 10016"/>
              <a:gd name="connsiteX9" fmla="*/ 10004 w 11746"/>
              <a:gd name="connsiteY9" fmla="*/ 9990 h 10016"/>
              <a:gd name="connsiteX10" fmla="*/ 4786 w 11746"/>
              <a:gd name="connsiteY10" fmla="*/ 10016 h 10016"/>
              <a:gd name="connsiteX0" fmla="*/ 4786 w 12983"/>
              <a:gd name="connsiteY0" fmla="*/ 10016 h 10016"/>
              <a:gd name="connsiteX1" fmla="*/ 4792 w 12983"/>
              <a:gd name="connsiteY1" fmla="*/ 7683 h 10016"/>
              <a:gd name="connsiteX2" fmla="*/ 6 w 12983"/>
              <a:gd name="connsiteY2" fmla="*/ 7687 h 10016"/>
              <a:gd name="connsiteX3" fmla="*/ 4 w 12983"/>
              <a:gd name="connsiteY3" fmla="*/ 2320 h 10016"/>
              <a:gd name="connsiteX4" fmla="*/ 4777 w 12983"/>
              <a:gd name="connsiteY4" fmla="*/ 2317 h 10016"/>
              <a:gd name="connsiteX5" fmla="*/ 4777 w 12983"/>
              <a:gd name="connsiteY5" fmla="*/ 16 h 10016"/>
              <a:gd name="connsiteX6" fmla="*/ 11728 w 12983"/>
              <a:gd name="connsiteY6" fmla="*/ 0 h 10016"/>
              <a:gd name="connsiteX7" fmla="*/ 9820 w 12983"/>
              <a:gd name="connsiteY7" fmla="*/ 5607 h 10016"/>
              <a:gd name="connsiteX8" fmla="*/ 8455 w 12983"/>
              <a:gd name="connsiteY8" fmla="*/ 5065 h 10016"/>
              <a:gd name="connsiteX9" fmla="*/ 12983 w 12983"/>
              <a:gd name="connsiteY9" fmla="*/ 9990 h 10016"/>
              <a:gd name="connsiteX10" fmla="*/ 4786 w 12983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9820 w 13028"/>
              <a:gd name="connsiteY7" fmla="*/ 5607 h 10016"/>
              <a:gd name="connsiteX8" fmla="*/ 8455 w 13028"/>
              <a:gd name="connsiteY8" fmla="*/ 5065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559 w 13028"/>
              <a:gd name="connsiteY7" fmla="*/ 5493 h 10016"/>
              <a:gd name="connsiteX8" fmla="*/ 8455 w 13028"/>
              <a:gd name="connsiteY8" fmla="*/ 5065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559 w 13028"/>
              <a:gd name="connsiteY7" fmla="*/ 5493 h 10016"/>
              <a:gd name="connsiteX8" fmla="*/ 11329 w 13028"/>
              <a:gd name="connsiteY8" fmla="*/ 5276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559 w 13028"/>
              <a:gd name="connsiteY7" fmla="*/ 5493 h 10016"/>
              <a:gd name="connsiteX8" fmla="*/ 11329 w 13028"/>
              <a:gd name="connsiteY8" fmla="*/ 5276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559 w 13028"/>
              <a:gd name="connsiteY7" fmla="*/ 5493 h 10016"/>
              <a:gd name="connsiteX8" fmla="*/ 11359 w 13028"/>
              <a:gd name="connsiteY8" fmla="*/ 4626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559 w 13028"/>
              <a:gd name="connsiteY7" fmla="*/ 5493 h 10016"/>
              <a:gd name="connsiteX8" fmla="*/ 11209 w 13028"/>
              <a:gd name="connsiteY8" fmla="*/ 4382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  <a:gd name="connsiteX0" fmla="*/ 4786 w 13028"/>
              <a:gd name="connsiteY0" fmla="*/ 10016 h 10016"/>
              <a:gd name="connsiteX1" fmla="*/ 4792 w 13028"/>
              <a:gd name="connsiteY1" fmla="*/ 7683 h 10016"/>
              <a:gd name="connsiteX2" fmla="*/ 6 w 13028"/>
              <a:gd name="connsiteY2" fmla="*/ 7687 h 10016"/>
              <a:gd name="connsiteX3" fmla="*/ 4 w 13028"/>
              <a:gd name="connsiteY3" fmla="*/ 2320 h 10016"/>
              <a:gd name="connsiteX4" fmla="*/ 4777 w 13028"/>
              <a:gd name="connsiteY4" fmla="*/ 2317 h 10016"/>
              <a:gd name="connsiteX5" fmla="*/ 4777 w 13028"/>
              <a:gd name="connsiteY5" fmla="*/ 16 h 10016"/>
              <a:gd name="connsiteX6" fmla="*/ 11728 w 13028"/>
              <a:gd name="connsiteY6" fmla="*/ 0 h 10016"/>
              <a:gd name="connsiteX7" fmla="*/ 12604 w 13028"/>
              <a:gd name="connsiteY7" fmla="*/ 5298 h 10016"/>
              <a:gd name="connsiteX8" fmla="*/ 11209 w 13028"/>
              <a:gd name="connsiteY8" fmla="*/ 4382 h 10016"/>
              <a:gd name="connsiteX9" fmla="*/ 13028 w 13028"/>
              <a:gd name="connsiteY9" fmla="*/ 10006 h 10016"/>
              <a:gd name="connsiteX10" fmla="*/ 4786 w 13028"/>
              <a:gd name="connsiteY10" fmla="*/ 10016 h 1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028" h="10016">
                <a:moveTo>
                  <a:pt x="4786" y="10016"/>
                </a:moveTo>
                <a:cubicBezTo>
                  <a:pt x="4792" y="9234"/>
                  <a:pt x="4786" y="8465"/>
                  <a:pt x="4792" y="7683"/>
                </a:cubicBezTo>
                <a:lnTo>
                  <a:pt x="6" y="7687"/>
                </a:lnTo>
                <a:cubicBezTo>
                  <a:pt x="-6" y="6568"/>
                  <a:pt x="7" y="3439"/>
                  <a:pt x="4" y="2320"/>
                </a:cubicBezTo>
                <a:lnTo>
                  <a:pt x="4777" y="2317"/>
                </a:lnTo>
                <a:cubicBezTo>
                  <a:pt x="4783" y="1449"/>
                  <a:pt x="4771" y="884"/>
                  <a:pt x="4777" y="16"/>
                </a:cubicBezTo>
                <a:lnTo>
                  <a:pt x="11728" y="0"/>
                </a:lnTo>
                <a:lnTo>
                  <a:pt x="12604" y="5298"/>
                </a:lnTo>
                <a:lnTo>
                  <a:pt x="11209" y="4382"/>
                </a:lnTo>
                <a:lnTo>
                  <a:pt x="13028" y="10006"/>
                </a:lnTo>
                <a:lnTo>
                  <a:pt x="4786" y="10016"/>
                </a:lnTo>
                <a:close/>
              </a:path>
            </a:pathLst>
          </a:custGeom>
          <a:solidFill>
            <a:srgbClr val="996633"/>
          </a:solidFill>
          <a:ln w="3175" cmpd="sng">
            <a:solidFill>
              <a:srgbClr val="9966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4" name="Oval 124"/>
          <p:cNvSpPr>
            <a:spLocks noChangeArrowheads="1"/>
          </p:cNvSpPr>
          <p:nvPr/>
        </p:nvSpPr>
        <p:spPr bwMode="auto">
          <a:xfrm>
            <a:off x="1211208" y="2681093"/>
            <a:ext cx="344829" cy="34482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1443155" y="2389288"/>
            <a:ext cx="0" cy="928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78"/>
          <p:cNvSpPr txBox="1">
            <a:spLocks noChangeArrowheads="1"/>
          </p:cNvSpPr>
          <p:nvPr/>
        </p:nvSpPr>
        <p:spPr bwMode="auto">
          <a:xfrm>
            <a:off x="564761" y="1550624"/>
            <a:ext cx="1542472" cy="5539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200" dirty="0" smtClean="0"/>
              <a:t>Drill peg hole centers slightly outside of leg edge line</a:t>
            </a:r>
            <a:endParaRPr lang="en-US" altLang="en-US" sz="1200" dirty="0"/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1163132" y="2116608"/>
            <a:ext cx="122554" cy="50940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335997" y="2853507"/>
            <a:ext cx="9525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1335997" y="2853507"/>
            <a:ext cx="9525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07452" y="402013"/>
            <a:ext cx="4395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After cutting all the holes and assembling the rack, mark the sides of each outer board along the </a:t>
            </a:r>
            <a:r>
              <a:rPr lang="en-US" sz="1600" dirty="0" err="1" smtClean="0"/>
              <a:t>tenons</a:t>
            </a:r>
            <a:r>
              <a:rPr lang="en-US" sz="1600" dirty="0" smtClean="0"/>
              <a:t> so you know where the pegs need to go.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66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1995</TotalTime>
  <Words>279</Words>
  <Application>Microsoft Office PowerPoint</Application>
  <PresentationFormat>On-screen Show (4:3)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Default Design</vt:lpstr>
      <vt:lpstr>Break down Lance rack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 down Lance rack</dc:title>
  <dc:creator>Peter C Barclay</dc:creator>
  <cp:lastModifiedBy>Peter C Barclay</cp:lastModifiedBy>
  <cp:revision>57</cp:revision>
  <dcterms:created xsi:type="dcterms:W3CDTF">2008-07-26T02:33:29Z</dcterms:created>
  <dcterms:modified xsi:type="dcterms:W3CDTF">2017-06-14T20:43:26Z</dcterms:modified>
</cp:coreProperties>
</file>